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1" r:id="rId1"/>
    <p:sldMasterId id="2147483992" r:id="rId2"/>
    <p:sldMasterId id="2147484050" r:id="rId3"/>
    <p:sldMasterId id="2147484465" r:id="rId4"/>
  </p:sldMasterIdLst>
  <p:notesMasterIdLst>
    <p:notesMasterId r:id="rId62"/>
  </p:notesMasterIdLst>
  <p:handoutMasterIdLst>
    <p:handoutMasterId r:id="rId63"/>
  </p:handoutMasterIdLst>
  <p:sldIdLst>
    <p:sldId id="333" r:id="rId5"/>
    <p:sldId id="640" r:id="rId6"/>
    <p:sldId id="740" r:id="rId7"/>
    <p:sldId id="738" r:id="rId8"/>
    <p:sldId id="739" r:id="rId9"/>
    <p:sldId id="581" r:id="rId10"/>
    <p:sldId id="617" r:id="rId11"/>
    <p:sldId id="564" r:id="rId12"/>
    <p:sldId id="662" r:id="rId13"/>
    <p:sldId id="627" r:id="rId14"/>
    <p:sldId id="527" r:id="rId15"/>
    <p:sldId id="663" r:id="rId16"/>
    <p:sldId id="541" r:id="rId17"/>
    <p:sldId id="427" r:id="rId18"/>
    <p:sldId id="733" r:id="rId19"/>
    <p:sldId id="560" r:id="rId20"/>
    <p:sldId id="654" r:id="rId21"/>
    <p:sldId id="655" r:id="rId22"/>
    <p:sldId id="565" r:id="rId23"/>
    <p:sldId id="660" r:id="rId24"/>
    <p:sldId id="533" r:id="rId25"/>
    <p:sldId id="618" r:id="rId26"/>
    <p:sldId id="734" r:id="rId27"/>
    <p:sldId id="667" r:id="rId28"/>
    <p:sldId id="669" r:id="rId29"/>
    <p:sldId id="670" r:id="rId30"/>
    <p:sldId id="699" r:id="rId31"/>
    <p:sldId id="700" r:id="rId32"/>
    <p:sldId id="672" r:id="rId33"/>
    <p:sldId id="720" r:id="rId34"/>
    <p:sldId id="709" r:id="rId35"/>
    <p:sldId id="711" r:id="rId36"/>
    <p:sldId id="710" r:id="rId37"/>
    <p:sldId id="722" r:id="rId38"/>
    <p:sldId id="735" r:id="rId39"/>
    <p:sldId id="736" r:id="rId40"/>
    <p:sldId id="693" r:id="rId41"/>
    <p:sldId id="716" r:id="rId42"/>
    <p:sldId id="696" r:id="rId43"/>
    <p:sldId id="719" r:id="rId44"/>
    <p:sldId id="705" r:id="rId45"/>
    <p:sldId id="706" r:id="rId46"/>
    <p:sldId id="721" r:id="rId47"/>
    <p:sldId id="723" r:id="rId48"/>
    <p:sldId id="724" r:id="rId49"/>
    <p:sldId id="725" r:id="rId50"/>
    <p:sldId id="726" r:id="rId51"/>
    <p:sldId id="678" r:id="rId52"/>
    <p:sldId id="645" r:id="rId53"/>
    <p:sldId id="727" r:id="rId54"/>
    <p:sldId id="728" r:id="rId55"/>
    <p:sldId id="729" r:id="rId56"/>
    <p:sldId id="730" r:id="rId57"/>
    <p:sldId id="731" r:id="rId58"/>
    <p:sldId id="732" r:id="rId59"/>
    <p:sldId id="680" r:id="rId60"/>
    <p:sldId id="592" r:id="rId61"/>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CCFF"/>
    <a:srgbClr val="6699FF"/>
    <a:srgbClr val="3366FF"/>
    <a:srgbClr val="0000CC"/>
    <a:srgbClr val="000066"/>
    <a:srgbClr val="00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54531" autoAdjust="0"/>
  </p:normalViewPr>
  <p:slideViewPr>
    <p:cSldViewPr>
      <p:cViewPr varScale="1">
        <p:scale>
          <a:sx n="60" d="100"/>
          <a:sy n="60" d="100"/>
        </p:scale>
        <p:origin x="20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1272"/>
    </p:cViewPr>
  </p:sorterViewPr>
  <p:notesViewPr>
    <p:cSldViewPr>
      <p:cViewPr>
        <p:scale>
          <a:sx n="85" d="100"/>
          <a:sy n="85" d="100"/>
        </p:scale>
        <p:origin x="-1134" y="1464"/>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BD96F-6165-48D0-BE5C-64FD3F54A50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820AAD37-FADE-4805-8883-5F4DDA0C4671}">
      <dgm:prSet phldrT="[Text]"/>
      <dgm:spPr>
        <a:solidFill>
          <a:schemeClr val="bg1"/>
        </a:solidFill>
        <a:ln>
          <a:solidFill>
            <a:schemeClr val="tx1"/>
          </a:solidFill>
        </a:ln>
      </dgm:spPr>
      <dgm:t>
        <a:bodyPr/>
        <a:lstStyle/>
        <a:p>
          <a:r>
            <a:rPr lang="en-US" b="0" i="0" cap="small" baseline="0" dirty="0">
              <a:solidFill>
                <a:schemeClr val="tx1"/>
              </a:solidFill>
            </a:rPr>
            <a:t>Policy &amp; Advocacy</a:t>
          </a:r>
        </a:p>
      </dgm:t>
    </dgm:pt>
    <dgm:pt modelId="{20AF5A9C-C54D-4FDD-98AB-1299D76CCEF5}" type="parTrans" cxnId="{E8D1A7DB-93A4-41AD-85A3-CE5BEAC68780}">
      <dgm:prSet/>
      <dgm:spPr/>
      <dgm:t>
        <a:bodyPr/>
        <a:lstStyle/>
        <a:p>
          <a:endParaRPr lang="en-US"/>
        </a:p>
      </dgm:t>
    </dgm:pt>
    <dgm:pt modelId="{4A656F4A-B1FB-41AF-A11F-B6AC85C8D0BA}" type="sibTrans" cxnId="{E8D1A7DB-93A4-41AD-85A3-CE5BEAC68780}">
      <dgm:prSet/>
      <dgm:spPr/>
      <dgm:t>
        <a:bodyPr/>
        <a:lstStyle/>
        <a:p>
          <a:endParaRPr lang="en-US"/>
        </a:p>
      </dgm:t>
    </dgm:pt>
    <dgm:pt modelId="{81003A9A-EFEC-4CB7-A527-591685448826}">
      <dgm:prSet phldrT="[Text]"/>
      <dgm:spPr>
        <a:solidFill>
          <a:schemeClr val="bg1"/>
        </a:solidFill>
        <a:ln>
          <a:solidFill>
            <a:schemeClr val="tx1"/>
          </a:solidFill>
        </a:ln>
      </dgm:spPr>
      <dgm:t>
        <a:bodyPr/>
        <a:lstStyle/>
        <a:p>
          <a:r>
            <a:rPr lang="en-US" b="0" i="0" cap="small" baseline="0" dirty="0">
              <a:solidFill>
                <a:schemeClr val="tx1"/>
              </a:solidFill>
            </a:rPr>
            <a:t>Training &amp; Capacity Building </a:t>
          </a:r>
        </a:p>
      </dgm:t>
    </dgm:pt>
    <dgm:pt modelId="{93F236D9-1327-4A27-9AE2-03EE950250AA}" type="parTrans" cxnId="{0E49A6CF-BD8C-4253-AAAF-397D7E6E11D3}">
      <dgm:prSet/>
      <dgm:spPr/>
      <dgm:t>
        <a:bodyPr/>
        <a:lstStyle/>
        <a:p>
          <a:endParaRPr lang="en-US"/>
        </a:p>
      </dgm:t>
    </dgm:pt>
    <dgm:pt modelId="{DE033F28-7AF2-473F-B825-36384A99720D}" type="sibTrans" cxnId="{0E49A6CF-BD8C-4253-AAAF-397D7E6E11D3}">
      <dgm:prSet/>
      <dgm:spPr/>
      <dgm:t>
        <a:bodyPr/>
        <a:lstStyle/>
        <a:p>
          <a:endParaRPr lang="en-US"/>
        </a:p>
      </dgm:t>
    </dgm:pt>
    <dgm:pt modelId="{821B68BE-F591-47F5-8E0C-AE8F35F3AE52}">
      <dgm:prSet phldrT="[Text]"/>
      <dgm:spPr>
        <a:solidFill>
          <a:schemeClr val="bg1"/>
        </a:solidFill>
        <a:ln>
          <a:solidFill>
            <a:schemeClr val="tx1"/>
          </a:solidFill>
        </a:ln>
      </dgm:spPr>
      <dgm:t>
        <a:bodyPr/>
        <a:lstStyle/>
        <a:p>
          <a:r>
            <a:rPr lang="en-US" b="0" i="0" cap="small" baseline="0" dirty="0">
              <a:solidFill>
                <a:schemeClr val="tx1"/>
              </a:solidFill>
            </a:rPr>
            <a:t>Overdose Prevention &amp; Advocacy</a:t>
          </a:r>
        </a:p>
      </dgm:t>
    </dgm:pt>
    <dgm:pt modelId="{7E79B427-041B-425F-9D62-C01DFA3CDAB2}" type="parTrans" cxnId="{DA518ED7-FED7-4CBE-AA7B-5C197798E6E0}">
      <dgm:prSet/>
      <dgm:spPr/>
      <dgm:t>
        <a:bodyPr/>
        <a:lstStyle/>
        <a:p>
          <a:endParaRPr lang="en-US"/>
        </a:p>
      </dgm:t>
    </dgm:pt>
    <dgm:pt modelId="{4795159E-C995-4394-B469-B432AE1990D5}" type="sibTrans" cxnId="{DA518ED7-FED7-4CBE-AA7B-5C197798E6E0}">
      <dgm:prSet/>
      <dgm:spPr/>
      <dgm:t>
        <a:bodyPr/>
        <a:lstStyle/>
        <a:p>
          <a:endParaRPr lang="en-US"/>
        </a:p>
      </dgm:t>
    </dgm:pt>
    <dgm:pt modelId="{1180509D-08BE-43AE-97D6-542CCC7E4D95}">
      <dgm:prSet phldrT="[Text]"/>
      <dgm:spPr>
        <a:solidFill>
          <a:schemeClr val="bg1"/>
        </a:solidFill>
        <a:ln>
          <a:solidFill>
            <a:schemeClr val="tx1"/>
          </a:solidFill>
        </a:ln>
      </dgm:spPr>
      <dgm:t>
        <a:bodyPr/>
        <a:lstStyle/>
        <a:p>
          <a:r>
            <a:rPr lang="en-US" b="0" i="0" cap="small" baseline="0" dirty="0">
              <a:solidFill>
                <a:schemeClr val="tx1"/>
              </a:solidFill>
            </a:rPr>
            <a:t>National &amp; Regional Conferences </a:t>
          </a:r>
        </a:p>
      </dgm:t>
    </dgm:pt>
    <dgm:pt modelId="{E298E130-65F5-4865-9927-B5CEFD160BDE}" type="parTrans" cxnId="{B6519274-EC4A-4DAD-BCD6-14465471D990}">
      <dgm:prSet/>
      <dgm:spPr/>
      <dgm:t>
        <a:bodyPr/>
        <a:lstStyle/>
        <a:p>
          <a:endParaRPr lang="en-US"/>
        </a:p>
      </dgm:t>
    </dgm:pt>
    <dgm:pt modelId="{C0D3FB5A-9693-48B6-B1D1-9A15367CF23A}" type="sibTrans" cxnId="{B6519274-EC4A-4DAD-BCD6-14465471D990}">
      <dgm:prSet/>
      <dgm:spPr/>
      <dgm:t>
        <a:bodyPr/>
        <a:lstStyle/>
        <a:p>
          <a:endParaRPr lang="en-US"/>
        </a:p>
      </dgm:t>
    </dgm:pt>
    <dgm:pt modelId="{D4C8C759-02AA-4AF6-BBAB-259DED1E6110}">
      <dgm:prSet phldrT="[Text]"/>
      <dgm:spPr>
        <a:solidFill>
          <a:schemeClr val="bg1"/>
        </a:solidFill>
        <a:ln>
          <a:solidFill>
            <a:schemeClr val="tx1"/>
          </a:solidFill>
        </a:ln>
      </dgm:spPr>
      <dgm:t>
        <a:bodyPr/>
        <a:lstStyle/>
        <a:p>
          <a:r>
            <a:rPr lang="en-US" b="0" i="0" cap="small" baseline="0" dirty="0">
              <a:solidFill>
                <a:schemeClr val="tx1"/>
              </a:solidFill>
            </a:rPr>
            <a:t>Resources &amp; Publications</a:t>
          </a:r>
        </a:p>
      </dgm:t>
    </dgm:pt>
    <dgm:pt modelId="{234D0FC0-C60A-49E2-BBD5-471B187F00D9}" type="parTrans" cxnId="{4A013EFA-2B45-417F-BFB5-9B992F14716A}">
      <dgm:prSet/>
      <dgm:spPr/>
      <dgm:t>
        <a:bodyPr/>
        <a:lstStyle/>
        <a:p>
          <a:endParaRPr lang="en-US"/>
        </a:p>
      </dgm:t>
    </dgm:pt>
    <dgm:pt modelId="{7228042E-2530-4F2F-B419-1F72FD1A600B}" type="sibTrans" cxnId="{4A013EFA-2B45-417F-BFB5-9B992F14716A}">
      <dgm:prSet/>
      <dgm:spPr/>
      <dgm:t>
        <a:bodyPr/>
        <a:lstStyle/>
        <a:p>
          <a:endParaRPr lang="en-US"/>
        </a:p>
      </dgm:t>
    </dgm:pt>
    <dgm:pt modelId="{16DD0926-62DB-4C39-9400-B8D15CB16E85}" type="pres">
      <dgm:prSet presAssocID="{39EBD96F-6165-48D0-BE5C-64FD3F54A50F}" presName="diagram" presStyleCnt="0">
        <dgm:presLayoutVars>
          <dgm:dir/>
          <dgm:resizeHandles val="exact"/>
        </dgm:presLayoutVars>
      </dgm:prSet>
      <dgm:spPr/>
      <dgm:t>
        <a:bodyPr/>
        <a:lstStyle/>
        <a:p>
          <a:endParaRPr lang="en-US"/>
        </a:p>
      </dgm:t>
    </dgm:pt>
    <dgm:pt modelId="{8DA67674-AEA8-456D-A290-F752A7E52864}" type="pres">
      <dgm:prSet presAssocID="{820AAD37-FADE-4805-8883-5F4DDA0C4671}" presName="node" presStyleLbl="node1" presStyleIdx="0" presStyleCnt="5">
        <dgm:presLayoutVars>
          <dgm:bulletEnabled val="1"/>
        </dgm:presLayoutVars>
      </dgm:prSet>
      <dgm:spPr/>
      <dgm:t>
        <a:bodyPr/>
        <a:lstStyle/>
        <a:p>
          <a:endParaRPr lang="en-US"/>
        </a:p>
      </dgm:t>
    </dgm:pt>
    <dgm:pt modelId="{023077DF-46F7-4052-BB3C-A57C25A9E6FA}" type="pres">
      <dgm:prSet presAssocID="{4A656F4A-B1FB-41AF-A11F-B6AC85C8D0BA}" presName="sibTrans" presStyleCnt="0"/>
      <dgm:spPr/>
    </dgm:pt>
    <dgm:pt modelId="{1B23D5EA-3FD0-41BF-9CC3-ED3A968232F5}" type="pres">
      <dgm:prSet presAssocID="{81003A9A-EFEC-4CB7-A527-591685448826}" presName="node" presStyleLbl="node1" presStyleIdx="1" presStyleCnt="5">
        <dgm:presLayoutVars>
          <dgm:bulletEnabled val="1"/>
        </dgm:presLayoutVars>
      </dgm:prSet>
      <dgm:spPr/>
      <dgm:t>
        <a:bodyPr/>
        <a:lstStyle/>
        <a:p>
          <a:endParaRPr lang="en-US"/>
        </a:p>
      </dgm:t>
    </dgm:pt>
    <dgm:pt modelId="{974A3796-C26E-46C1-A0E1-B28AD52B6B04}" type="pres">
      <dgm:prSet presAssocID="{DE033F28-7AF2-473F-B825-36384A99720D}" presName="sibTrans" presStyleCnt="0"/>
      <dgm:spPr/>
    </dgm:pt>
    <dgm:pt modelId="{75243596-3472-43AA-857D-F442BEE38B19}" type="pres">
      <dgm:prSet presAssocID="{821B68BE-F591-47F5-8E0C-AE8F35F3AE52}" presName="node" presStyleLbl="node1" presStyleIdx="2" presStyleCnt="5">
        <dgm:presLayoutVars>
          <dgm:bulletEnabled val="1"/>
        </dgm:presLayoutVars>
      </dgm:prSet>
      <dgm:spPr/>
      <dgm:t>
        <a:bodyPr/>
        <a:lstStyle/>
        <a:p>
          <a:endParaRPr lang="en-US"/>
        </a:p>
      </dgm:t>
    </dgm:pt>
    <dgm:pt modelId="{0A1AE3A6-800D-49A0-AC5D-CE508B4AEEB2}" type="pres">
      <dgm:prSet presAssocID="{4795159E-C995-4394-B469-B432AE1990D5}" presName="sibTrans" presStyleCnt="0"/>
      <dgm:spPr/>
    </dgm:pt>
    <dgm:pt modelId="{DEE0BA82-6DED-412D-9448-BF2E893D0159}" type="pres">
      <dgm:prSet presAssocID="{1180509D-08BE-43AE-97D6-542CCC7E4D95}" presName="node" presStyleLbl="node1" presStyleIdx="3" presStyleCnt="5">
        <dgm:presLayoutVars>
          <dgm:bulletEnabled val="1"/>
        </dgm:presLayoutVars>
      </dgm:prSet>
      <dgm:spPr/>
      <dgm:t>
        <a:bodyPr/>
        <a:lstStyle/>
        <a:p>
          <a:endParaRPr lang="en-US"/>
        </a:p>
      </dgm:t>
    </dgm:pt>
    <dgm:pt modelId="{F19DC96C-E188-4C41-94EA-D995E70A8F98}" type="pres">
      <dgm:prSet presAssocID="{C0D3FB5A-9693-48B6-B1D1-9A15367CF23A}" presName="sibTrans" presStyleCnt="0"/>
      <dgm:spPr/>
    </dgm:pt>
    <dgm:pt modelId="{353B7DA0-D329-41D9-96BD-6B6D4555FA88}" type="pres">
      <dgm:prSet presAssocID="{D4C8C759-02AA-4AF6-BBAB-259DED1E6110}" presName="node" presStyleLbl="node1" presStyleIdx="4" presStyleCnt="5">
        <dgm:presLayoutVars>
          <dgm:bulletEnabled val="1"/>
        </dgm:presLayoutVars>
      </dgm:prSet>
      <dgm:spPr/>
      <dgm:t>
        <a:bodyPr/>
        <a:lstStyle/>
        <a:p>
          <a:endParaRPr lang="en-US"/>
        </a:p>
      </dgm:t>
    </dgm:pt>
  </dgm:ptLst>
  <dgm:cxnLst>
    <dgm:cxn modelId="{8A973BED-F5F9-458E-B1BB-A147C2EC95E8}" type="presOf" srcId="{D4C8C759-02AA-4AF6-BBAB-259DED1E6110}" destId="{353B7DA0-D329-41D9-96BD-6B6D4555FA88}" srcOrd="0" destOrd="0" presId="urn:microsoft.com/office/officeart/2005/8/layout/default#1"/>
    <dgm:cxn modelId="{4A013EFA-2B45-417F-BFB5-9B992F14716A}" srcId="{39EBD96F-6165-48D0-BE5C-64FD3F54A50F}" destId="{D4C8C759-02AA-4AF6-BBAB-259DED1E6110}" srcOrd="4" destOrd="0" parTransId="{234D0FC0-C60A-49E2-BBD5-471B187F00D9}" sibTransId="{7228042E-2530-4F2F-B419-1F72FD1A600B}"/>
    <dgm:cxn modelId="{0E49A6CF-BD8C-4253-AAAF-397D7E6E11D3}" srcId="{39EBD96F-6165-48D0-BE5C-64FD3F54A50F}" destId="{81003A9A-EFEC-4CB7-A527-591685448826}" srcOrd="1" destOrd="0" parTransId="{93F236D9-1327-4A27-9AE2-03EE950250AA}" sibTransId="{DE033F28-7AF2-473F-B825-36384A99720D}"/>
    <dgm:cxn modelId="{09EF79E6-948A-4BE8-9BD6-8D68AF408C38}" type="presOf" srcId="{820AAD37-FADE-4805-8883-5F4DDA0C4671}" destId="{8DA67674-AEA8-456D-A290-F752A7E52864}" srcOrd="0" destOrd="0" presId="urn:microsoft.com/office/officeart/2005/8/layout/default#1"/>
    <dgm:cxn modelId="{0BA33D01-4C3B-4F17-994E-36475F2989EC}" type="presOf" srcId="{821B68BE-F591-47F5-8E0C-AE8F35F3AE52}" destId="{75243596-3472-43AA-857D-F442BEE38B19}" srcOrd="0" destOrd="0" presId="urn:microsoft.com/office/officeart/2005/8/layout/default#1"/>
    <dgm:cxn modelId="{DA518ED7-FED7-4CBE-AA7B-5C197798E6E0}" srcId="{39EBD96F-6165-48D0-BE5C-64FD3F54A50F}" destId="{821B68BE-F591-47F5-8E0C-AE8F35F3AE52}" srcOrd="2" destOrd="0" parTransId="{7E79B427-041B-425F-9D62-C01DFA3CDAB2}" sibTransId="{4795159E-C995-4394-B469-B432AE1990D5}"/>
    <dgm:cxn modelId="{B6519274-EC4A-4DAD-BCD6-14465471D990}" srcId="{39EBD96F-6165-48D0-BE5C-64FD3F54A50F}" destId="{1180509D-08BE-43AE-97D6-542CCC7E4D95}" srcOrd="3" destOrd="0" parTransId="{E298E130-65F5-4865-9927-B5CEFD160BDE}" sibTransId="{C0D3FB5A-9693-48B6-B1D1-9A15367CF23A}"/>
    <dgm:cxn modelId="{99840831-7D99-4FA4-9688-1ACE7F167247}" type="presOf" srcId="{1180509D-08BE-43AE-97D6-542CCC7E4D95}" destId="{DEE0BA82-6DED-412D-9448-BF2E893D0159}" srcOrd="0" destOrd="0" presId="urn:microsoft.com/office/officeart/2005/8/layout/default#1"/>
    <dgm:cxn modelId="{E8D1A7DB-93A4-41AD-85A3-CE5BEAC68780}" srcId="{39EBD96F-6165-48D0-BE5C-64FD3F54A50F}" destId="{820AAD37-FADE-4805-8883-5F4DDA0C4671}" srcOrd="0" destOrd="0" parTransId="{20AF5A9C-C54D-4FDD-98AB-1299D76CCEF5}" sibTransId="{4A656F4A-B1FB-41AF-A11F-B6AC85C8D0BA}"/>
    <dgm:cxn modelId="{99C53847-FCC6-49BC-B262-38F35F86E8CD}" type="presOf" srcId="{39EBD96F-6165-48D0-BE5C-64FD3F54A50F}" destId="{16DD0926-62DB-4C39-9400-B8D15CB16E85}" srcOrd="0" destOrd="0" presId="urn:microsoft.com/office/officeart/2005/8/layout/default#1"/>
    <dgm:cxn modelId="{320FE2E7-73C0-4275-A42E-043B43E304E6}" type="presOf" srcId="{81003A9A-EFEC-4CB7-A527-591685448826}" destId="{1B23D5EA-3FD0-41BF-9CC3-ED3A968232F5}" srcOrd="0" destOrd="0" presId="urn:microsoft.com/office/officeart/2005/8/layout/default#1"/>
    <dgm:cxn modelId="{5E3E83A5-8213-4E8C-8F15-43197A1FD0C3}" type="presParOf" srcId="{16DD0926-62DB-4C39-9400-B8D15CB16E85}" destId="{8DA67674-AEA8-456D-A290-F752A7E52864}" srcOrd="0" destOrd="0" presId="urn:microsoft.com/office/officeart/2005/8/layout/default#1"/>
    <dgm:cxn modelId="{D4C7A0EB-5EEF-415A-A273-07C058B716B5}" type="presParOf" srcId="{16DD0926-62DB-4C39-9400-B8D15CB16E85}" destId="{023077DF-46F7-4052-BB3C-A57C25A9E6FA}" srcOrd="1" destOrd="0" presId="urn:microsoft.com/office/officeart/2005/8/layout/default#1"/>
    <dgm:cxn modelId="{F2C59F53-C6E9-4F56-99A3-513D3CF04AE5}" type="presParOf" srcId="{16DD0926-62DB-4C39-9400-B8D15CB16E85}" destId="{1B23D5EA-3FD0-41BF-9CC3-ED3A968232F5}" srcOrd="2" destOrd="0" presId="urn:microsoft.com/office/officeart/2005/8/layout/default#1"/>
    <dgm:cxn modelId="{10A7CB9D-F84F-4964-A779-8687D818E634}" type="presParOf" srcId="{16DD0926-62DB-4C39-9400-B8D15CB16E85}" destId="{974A3796-C26E-46C1-A0E1-B28AD52B6B04}" srcOrd="3" destOrd="0" presId="urn:microsoft.com/office/officeart/2005/8/layout/default#1"/>
    <dgm:cxn modelId="{FE5810F3-ABCF-46BF-9D6A-AABB67FE65D8}" type="presParOf" srcId="{16DD0926-62DB-4C39-9400-B8D15CB16E85}" destId="{75243596-3472-43AA-857D-F442BEE38B19}" srcOrd="4" destOrd="0" presId="urn:microsoft.com/office/officeart/2005/8/layout/default#1"/>
    <dgm:cxn modelId="{3E0B520E-F7B2-4549-A2C5-9C7E50814A11}" type="presParOf" srcId="{16DD0926-62DB-4C39-9400-B8D15CB16E85}" destId="{0A1AE3A6-800D-49A0-AC5D-CE508B4AEEB2}" srcOrd="5" destOrd="0" presId="urn:microsoft.com/office/officeart/2005/8/layout/default#1"/>
    <dgm:cxn modelId="{B14A489C-6BF9-4798-A457-EABC99B22FC3}" type="presParOf" srcId="{16DD0926-62DB-4C39-9400-B8D15CB16E85}" destId="{DEE0BA82-6DED-412D-9448-BF2E893D0159}" srcOrd="6" destOrd="0" presId="urn:microsoft.com/office/officeart/2005/8/layout/default#1"/>
    <dgm:cxn modelId="{7F4B43BB-D0DF-482D-8F8E-99C5091DA74D}" type="presParOf" srcId="{16DD0926-62DB-4C39-9400-B8D15CB16E85}" destId="{F19DC96C-E188-4C41-94EA-D995E70A8F98}" srcOrd="7" destOrd="0" presId="urn:microsoft.com/office/officeart/2005/8/layout/default#1"/>
    <dgm:cxn modelId="{2CAE3697-AB78-416C-B75B-CA83B5F85E0F}" type="presParOf" srcId="{16DD0926-62DB-4C39-9400-B8D15CB16E85}" destId="{353B7DA0-D329-41D9-96BD-6B6D4555FA88}"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83B49-90DC-4F2E-831F-8C2EB3D1502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C18686B-7FE2-46AD-83B2-720977C4B89F}">
      <dgm:prSet phldrT="[Text]" custT="1"/>
      <dgm:spPr>
        <a:solidFill>
          <a:schemeClr val="accent1">
            <a:lumMod val="75000"/>
          </a:schemeClr>
        </a:solidFill>
      </dgm:spPr>
      <dgm:t>
        <a:bodyPr/>
        <a:lstStyle/>
        <a:p>
          <a:r>
            <a:rPr lang="en-US" sz="1200" baseline="0" dirty="0"/>
            <a:t>HIV Testing</a:t>
          </a:r>
        </a:p>
      </dgm:t>
    </dgm:pt>
    <dgm:pt modelId="{8F6356E9-D978-4191-80AC-F224EB854DF9}" type="parTrans" cxnId="{61DF3A9E-4BF7-4259-844C-89F32A7F3A10}">
      <dgm:prSet/>
      <dgm:spPr/>
      <dgm:t>
        <a:bodyPr/>
        <a:lstStyle/>
        <a:p>
          <a:endParaRPr lang="en-US"/>
        </a:p>
      </dgm:t>
    </dgm:pt>
    <dgm:pt modelId="{CD6B1E90-F23B-40C8-8D24-C357295E8895}" type="sibTrans" cxnId="{61DF3A9E-4BF7-4259-844C-89F32A7F3A10}">
      <dgm:prSet/>
      <dgm:spPr>
        <a:solidFill>
          <a:schemeClr val="accent1">
            <a:lumMod val="75000"/>
          </a:schemeClr>
        </a:solidFill>
      </dgm:spPr>
      <dgm:t>
        <a:bodyPr/>
        <a:lstStyle/>
        <a:p>
          <a:r>
            <a:rPr lang="en-US" dirty="0"/>
            <a:t>Policy</a:t>
          </a:r>
        </a:p>
      </dgm:t>
    </dgm:pt>
    <dgm:pt modelId="{3274BA65-35EC-4855-93DB-6C6B2B34A36F}">
      <dgm:prSet phldrT="[Text]" custT="1"/>
      <dgm:spPr>
        <a:solidFill>
          <a:schemeClr val="accent1">
            <a:lumMod val="75000"/>
          </a:schemeClr>
        </a:solidFill>
      </dgm:spPr>
      <dgm:t>
        <a:bodyPr/>
        <a:lstStyle/>
        <a:p>
          <a:r>
            <a:rPr lang="en-US" sz="800" baseline="0" dirty="0"/>
            <a:t>Prevention</a:t>
          </a:r>
          <a:r>
            <a:rPr lang="en-US" sz="1000" baseline="0" dirty="0"/>
            <a:t> with HIV-Negative Persons</a:t>
          </a:r>
        </a:p>
      </dgm:t>
    </dgm:pt>
    <dgm:pt modelId="{3861BFAA-F0F6-479E-B76B-4400EE10FBA9}" type="parTrans" cxnId="{8F838AA4-C11B-4AE2-9EB3-4BFFBE705425}">
      <dgm:prSet/>
      <dgm:spPr/>
      <dgm:t>
        <a:bodyPr/>
        <a:lstStyle/>
        <a:p>
          <a:endParaRPr lang="en-US"/>
        </a:p>
      </dgm:t>
    </dgm:pt>
    <dgm:pt modelId="{31871B5B-64DB-4C80-A8A2-AEC3B98B0D2E}" type="sibTrans" cxnId="{8F838AA4-C11B-4AE2-9EB3-4BFFBE705425}">
      <dgm:prSet/>
      <dgm:spPr>
        <a:solidFill>
          <a:schemeClr val="accent1">
            <a:lumMod val="75000"/>
          </a:schemeClr>
        </a:solidFill>
      </dgm:spPr>
      <dgm:t>
        <a:bodyPr/>
        <a:lstStyle/>
        <a:p>
          <a:r>
            <a:rPr lang="en-US" dirty="0"/>
            <a:t>Condom Distribution</a:t>
          </a:r>
        </a:p>
      </dgm:t>
    </dgm:pt>
    <dgm:pt modelId="{1317CD9D-2627-4202-A8C1-F86CE7706484}">
      <dgm:prSet phldrT="[Text]" custT="1"/>
      <dgm:spPr>
        <a:solidFill>
          <a:schemeClr val="accent1">
            <a:lumMod val="75000"/>
          </a:schemeClr>
        </a:solidFill>
      </dgm:spPr>
      <dgm:t>
        <a:bodyPr/>
        <a:lstStyle/>
        <a:p>
          <a:r>
            <a:rPr lang="en-US" sz="800" baseline="0" dirty="0"/>
            <a:t>Prevention </a:t>
          </a:r>
          <a:r>
            <a:rPr lang="en-US" sz="1000" baseline="0" dirty="0"/>
            <a:t>with HIV-Positive Persons</a:t>
          </a:r>
          <a:endParaRPr lang="en-US" sz="1000" dirty="0"/>
        </a:p>
      </dgm:t>
    </dgm:pt>
    <dgm:pt modelId="{4A64B4F5-0B1B-49F6-B599-C1C4CFEBCB1A}" type="parTrans" cxnId="{31F6DCFE-1252-4A89-896D-B677A1E3B932}">
      <dgm:prSet/>
      <dgm:spPr/>
      <dgm:t>
        <a:bodyPr/>
        <a:lstStyle/>
        <a:p>
          <a:endParaRPr lang="en-US"/>
        </a:p>
      </dgm:t>
    </dgm:pt>
    <dgm:pt modelId="{0AD505B1-5474-48EC-A241-86F1077BE4BA}" type="sibTrans" cxnId="{31F6DCFE-1252-4A89-896D-B677A1E3B932}">
      <dgm:prSet/>
      <dgm:spPr>
        <a:solidFill>
          <a:schemeClr val="tx2">
            <a:lumMod val="60000"/>
            <a:lumOff val="40000"/>
          </a:schemeClr>
        </a:solidFill>
      </dgm:spPr>
      <dgm:t>
        <a:bodyPr/>
        <a:lstStyle/>
        <a:p>
          <a:r>
            <a:rPr lang="en-US" dirty="0"/>
            <a:t>Harm Reduction</a:t>
          </a:r>
        </a:p>
      </dgm:t>
    </dgm:pt>
    <dgm:pt modelId="{0107BFEE-61E6-467B-BCF9-AF6494E5ABC1}">
      <dgm:prSet custT="1"/>
      <dgm:spPr>
        <a:solidFill>
          <a:schemeClr val="tx2">
            <a:lumMod val="60000"/>
            <a:lumOff val="40000"/>
          </a:schemeClr>
        </a:solidFill>
      </dgm:spPr>
      <dgm:t>
        <a:bodyPr/>
        <a:lstStyle/>
        <a:p>
          <a:r>
            <a:rPr lang="en-US" sz="1600" dirty="0"/>
            <a:t>PrEP and PEP</a:t>
          </a:r>
        </a:p>
      </dgm:t>
    </dgm:pt>
    <dgm:pt modelId="{9A302783-260A-4796-9AE4-A06F12204DA6}" type="parTrans" cxnId="{6ED68440-A496-48FE-9216-BF9ACAD01EF6}">
      <dgm:prSet/>
      <dgm:spPr/>
      <dgm:t>
        <a:bodyPr/>
        <a:lstStyle/>
        <a:p>
          <a:endParaRPr lang="en-US"/>
        </a:p>
      </dgm:t>
    </dgm:pt>
    <dgm:pt modelId="{D442E22D-B8E8-4A54-AAB5-1269EB2BA29A}" type="sibTrans" cxnId="{6ED68440-A496-48FE-9216-BF9ACAD01EF6}">
      <dgm:prSet custT="1"/>
      <dgm:spPr/>
      <dgm:t>
        <a:bodyPr/>
        <a:lstStyle/>
        <a:p>
          <a:r>
            <a:rPr lang="en-US" sz="1600" dirty="0"/>
            <a:t>HDs</a:t>
          </a:r>
        </a:p>
      </dgm:t>
    </dgm:pt>
    <dgm:pt modelId="{D7B096DA-A1EE-4DA0-95AE-CBB3AEC362AB}">
      <dgm:prSet/>
      <dgm:spPr/>
      <dgm:t>
        <a:bodyPr/>
        <a:lstStyle/>
        <a:p>
          <a:endParaRPr lang="en-US" dirty="0"/>
        </a:p>
      </dgm:t>
    </dgm:pt>
    <dgm:pt modelId="{B1D8176B-5DED-4A7E-9043-1244FAE92FBD}" type="parTrans" cxnId="{34F0DE52-7C0B-40DC-9772-E788923E853B}">
      <dgm:prSet/>
      <dgm:spPr/>
      <dgm:t>
        <a:bodyPr/>
        <a:lstStyle/>
        <a:p>
          <a:endParaRPr lang="en-US"/>
        </a:p>
      </dgm:t>
    </dgm:pt>
    <dgm:pt modelId="{1879B4EE-EE9A-4B0A-9DBF-4500F880C0BE}" type="sibTrans" cxnId="{34F0DE52-7C0B-40DC-9772-E788923E853B}">
      <dgm:prSet/>
      <dgm:spPr/>
      <dgm:t>
        <a:bodyPr/>
        <a:lstStyle/>
        <a:p>
          <a:endParaRPr lang="en-US"/>
        </a:p>
      </dgm:t>
    </dgm:pt>
    <dgm:pt modelId="{B3A7DE45-1436-4189-8378-9531A3CD31F4}">
      <dgm:prSet custT="1"/>
      <dgm:spPr/>
      <dgm:t>
        <a:bodyPr/>
        <a:lstStyle/>
        <a:p>
          <a:r>
            <a:rPr lang="en-US" sz="1600" dirty="0"/>
            <a:t>CBOs</a:t>
          </a:r>
        </a:p>
      </dgm:t>
    </dgm:pt>
    <dgm:pt modelId="{BC347C93-6A6C-44D2-9371-B612F4BA3A08}" type="parTrans" cxnId="{F819FDD3-22B5-417B-8892-F178DF252DDF}">
      <dgm:prSet/>
      <dgm:spPr/>
      <dgm:t>
        <a:bodyPr/>
        <a:lstStyle/>
        <a:p>
          <a:endParaRPr lang="en-US"/>
        </a:p>
      </dgm:t>
    </dgm:pt>
    <dgm:pt modelId="{14B0F32D-B5D4-4C67-B03C-FB97E70F0163}" type="sibTrans" cxnId="{F819FDD3-22B5-417B-8892-F178DF252DDF}">
      <dgm:prSet custT="1"/>
      <dgm:spPr>
        <a:solidFill>
          <a:schemeClr val="tx2">
            <a:lumMod val="60000"/>
            <a:lumOff val="40000"/>
          </a:schemeClr>
        </a:solidFill>
      </dgm:spPr>
      <dgm:t>
        <a:bodyPr/>
        <a:lstStyle/>
        <a:p>
          <a:r>
            <a:rPr lang="en-US" sz="900" dirty="0"/>
            <a:t>Navigation &amp; Care </a:t>
          </a:r>
          <a:r>
            <a:rPr lang="en-US" sz="800" dirty="0"/>
            <a:t>Coordination</a:t>
          </a:r>
        </a:p>
      </dgm:t>
    </dgm:pt>
    <dgm:pt modelId="{0340AE55-0DA5-4368-9B03-1ED2C8A29CE7}">
      <dgm:prSet/>
      <dgm:spPr/>
      <dgm:t>
        <a:bodyPr/>
        <a:lstStyle/>
        <a:p>
          <a:endParaRPr lang="en-US" dirty="0"/>
        </a:p>
      </dgm:t>
    </dgm:pt>
    <dgm:pt modelId="{0F63C16E-36B1-4BAB-A74F-F84E05A7656A}" type="sibTrans" cxnId="{BFBADDB2-5C6B-48DC-9504-D15EB8728255}">
      <dgm:prSet/>
      <dgm:spPr/>
      <dgm:t>
        <a:bodyPr/>
        <a:lstStyle/>
        <a:p>
          <a:endParaRPr lang="en-US"/>
        </a:p>
      </dgm:t>
    </dgm:pt>
    <dgm:pt modelId="{6EB1F181-7814-48B6-A3BE-43810F782E1A}" type="parTrans" cxnId="{BFBADDB2-5C6B-48DC-9504-D15EB8728255}">
      <dgm:prSet/>
      <dgm:spPr/>
      <dgm:t>
        <a:bodyPr/>
        <a:lstStyle/>
        <a:p>
          <a:endParaRPr lang="en-US"/>
        </a:p>
      </dgm:t>
    </dgm:pt>
    <dgm:pt modelId="{2DC5BC37-BB14-4232-922B-5EB893811BCB}">
      <dgm:prSet custT="1"/>
      <dgm:spPr>
        <a:solidFill>
          <a:schemeClr val="tx2">
            <a:lumMod val="60000"/>
            <a:lumOff val="40000"/>
          </a:schemeClr>
        </a:solidFill>
      </dgm:spPr>
      <dgm:t>
        <a:bodyPr/>
        <a:lstStyle/>
        <a:p>
          <a:r>
            <a:rPr lang="en-US" sz="800" dirty="0"/>
            <a:t>Outreach &amp; Recruitment</a:t>
          </a:r>
        </a:p>
      </dgm:t>
    </dgm:pt>
    <dgm:pt modelId="{64B886EB-00A8-483C-8105-C7DD786DEA28}" type="parTrans" cxnId="{7C379C15-8867-4ED1-902C-61AAC60B1209}">
      <dgm:prSet/>
      <dgm:spPr/>
      <dgm:t>
        <a:bodyPr/>
        <a:lstStyle/>
        <a:p>
          <a:endParaRPr lang="en-US"/>
        </a:p>
      </dgm:t>
    </dgm:pt>
    <dgm:pt modelId="{3C9D7D97-576F-4119-859F-CB4C36E629FF}" type="sibTrans" cxnId="{7C379C15-8867-4ED1-902C-61AAC60B1209}">
      <dgm:prSet/>
      <dgm:spPr>
        <a:solidFill>
          <a:schemeClr val="tx2">
            <a:lumMod val="60000"/>
            <a:lumOff val="40000"/>
          </a:schemeClr>
        </a:solidFill>
      </dgm:spPr>
      <dgm:t>
        <a:bodyPr/>
        <a:lstStyle/>
        <a:p>
          <a:r>
            <a:rPr lang="en-US" dirty="0"/>
            <a:t>Community Mapping</a:t>
          </a:r>
        </a:p>
      </dgm:t>
    </dgm:pt>
    <dgm:pt modelId="{238C968D-7792-4FEC-BA10-70216BC8F0EC}" type="pres">
      <dgm:prSet presAssocID="{37883B49-90DC-4F2E-831F-8C2EB3D1502B}" presName="Name0" presStyleCnt="0">
        <dgm:presLayoutVars>
          <dgm:chMax/>
          <dgm:chPref/>
          <dgm:dir/>
          <dgm:animLvl val="lvl"/>
        </dgm:presLayoutVars>
      </dgm:prSet>
      <dgm:spPr/>
      <dgm:t>
        <a:bodyPr/>
        <a:lstStyle/>
        <a:p>
          <a:endParaRPr lang="en-US"/>
        </a:p>
      </dgm:t>
    </dgm:pt>
    <dgm:pt modelId="{623A30D8-04CF-4E2B-935A-20ED1326E043}" type="pres">
      <dgm:prSet presAssocID="{4C18686B-7FE2-46AD-83B2-720977C4B89F}" presName="composite" presStyleCnt="0"/>
      <dgm:spPr/>
    </dgm:pt>
    <dgm:pt modelId="{3E5404CF-279A-4A75-8E0A-C67EDF7FBFE2}" type="pres">
      <dgm:prSet presAssocID="{4C18686B-7FE2-46AD-83B2-720977C4B89F}" presName="Parent1" presStyleLbl="node1" presStyleIdx="0" presStyleCnt="12" custLinFactNeighborX="-2087" custLinFactNeighborY="81700">
        <dgm:presLayoutVars>
          <dgm:chMax val="1"/>
          <dgm:chPref val="1"/>
          <dgm:bulletEnabled val="1"/>
        </dgm:presLayoutVars>
      </dgm:prSet>
      <dgm:spPr/>
      <dgm:t>
        <a:bodyPr/>
        <a:lstStyle/>
        <a:p>
          <a:endParaRPr lang="en-US"/>
        </a:p>
      </dgm:t>
    </dgm:pt>
    <dgm:pt modelId="{4267470A-C341-4443-AD06-96EB09F6BE54}" type="pres">
      <dgm:prSet presAssocID="{4C18686B-7FE2-46AD-83B2-720977C4B89F}" presName="Childtext1" presStyleLbl="revTx" presStyleIdx="0" presStyleCnt="6">
        <dgm:presLayoutVars>
          <dgm:chMax val="0"/>
          <dgm:chPref val="0"/>
          <dgm:bulletEnabled val="1"/>
        </dgm:presLayoutVars>
      </dgm:prSet>
      <dgm:spPr/>
    </dgm:pt>
    <dgm:pt modelId="{1CCC9545-7709-4C4A-9128-AAAD147A823E}" type="pres">
      <dgm:prSet presAssocID="{4C18686B-7FE2-46AD-83B2-720977C4B89F}" presName="BalanceSpacing" presStyleCnt="0"/>
      <dgm:spPr/>
    </dgm:pt>
    <dgm:pt modelId="{BA8C00B7-96D3-4D61-80FC-446E9E6C98DB}" type="pres">
      <dgm:prSet presAssocID="{4C18686B-7FE2-46AD-83B2-720977C4B89F}" presName="BalanceSpacing1" presStyleCnt="0"/>
      <dgm:spPr/>
    </dgm:pt>
    <dgm:pt modelId="{4C0C9903-296F-4417-8FF3-49FD43CE0EE3}" type="pres">
      <dgm:prSet presAssocID="{CD6B1E90-F23B-40C8-8D24-C357295E8895}" presName="Accent1Text" presStyleLbl="node1" presStyleIdx="1" presStyleCnt="12" custLinFactNeighborX="638" custLinFactNeighborY="81087"/>
      <dgm:spPr/>
      <dgm:t>
        <a:bodyPr/>
        <a:lstStyle/>
        <a:p>
          <a:endParaRPr lang="en-US"/>
        </a:p>
      </dgm:t>
    </dgm:pt>
    <dgm:pt modelId="{8FC2384E-9D66-4038-A256-1E07F20B20DE}" type="pres">
      <dgm:prSet presAssocID="{CD6B1E90-F23B-40C8-8D24-C357295E8895}" presName="spaceBetweenRectangles" presStyleCnt="0"/>
      <dgm:spPr/>
    </dgm:pt>
    <dgm:pt modelId="{EB7009D6-D436-41DA-B3D3-13BDE8B3A894}" type="pres">
      <dgm:prSet presAssocID="{3274BA65-35EC-4855-93DB-6C6B2B34A36F}" presName="composite" presStyleCnt="0"/>
      <dgm:spPr/>
    </dgm:pt>
    <dgm:pt modelId="{917576F8-ED8F-495A-9353-4DC5DBBD0948}" type="pres">
      <dgm:prSet presAssocID="{3274BA65-35EC-4855-93DB-6C6B2B34A36F}" presName="Parent1" presStyleLbl="node1" presStyleIdx="2" presStyleCnt="12" custLinFactX="-55678" custLinFactNeighborX="-100000" custLinFactNeighborY="-2896">
        <dgm:presLayoutVars>
          <dgm:chMax val="1"/>
          <dgm:chPref val="1"/>
          <dgm:bulletEnabled val="1"/>
        </dgm:presLayoutVars>
      </dgm:prSet>
      <dgm:spPr/>
      <dgm:t>
        <a:bodyPr/>
        <a:lstStyle/>
        <a:p>
          <a:endParaRPr lang="en-US"/>
        </a:p>
      </dgm:t>
    </dgm:pt>
    <dgm:pt modelId="{2333DA74-76DE-4326-ACD6-5519D37AC035}" type="pres">
      <dgm:prSet presAssocID="{3274BA65-35EC-4855-93DB-6C6B2B34A36F}" presName="Childtext1" presStyleLbl="revTx" presStyleIdx="1" presStyleCnt="6">
        <dgm:presLayoutVars>
          <dgm:chMax val="0"/>
          <dgm:chPref val="0"/>
          <dgm:bulletEnabled val="1"/>
        </dgm:presLayoutVars>
      </dgm:prSet>
      <dgm:spPr/>
    </dgm:pt>
    <dgm:pt modelId="{2D2613F2-78C8-46E9-90A6-B4B79403765D}" type="pres">
      <dgm:prSet presAssocID="{3274BA65-35EC-4855-93DB-6C6B2B34A36F}" presName="BalanceSpacing" presStyleCnt="0"/>
      <dgm:spPr/>
    </dgm:pt>
    <dgm:pt modelId="{F5866340-EC43-4CA1-86EC-34AFF6703643}" type="pres">
      <dgm:prSet presAssocID="{3274BA65-35EC-4855-93DB-6C6B2B34A36F}" presName="BalanceSpacing1" presStyleCnt="0"/>
      <dgm:spPr/>
    </dgm:pt>
    <dgm:pt modelId="{93A44671-88B6-4775-9FEC-FC083864EAD8}" type="pres">
      <dgm:prSet presAssocID="{31871B5B-64DB-4C80-A8A2-AEC3B98B0D2E}" presName="Accent1Text" presStyleLbl="node1" presStyleIdx="3" presStyleCnt="12" custLinFactX="52670" custLinFactNeighborX="100000" custLinFactNeighborY="-2284"/>
      <dgm:spPr/>
      <dgm:t>
        <a:bodyPr/>
        <a:lstStyle/>
        <a:p>
          <a:endParaRPr lang="en-US"/>
        </a:p>
      </dgm:t>
    </dgm:pt>
    <dgm:pt modelId="{FB9DDF39-5B7F-4A83-90A5-A6F343B585B8}" type="pres">
      <dgm:prSet presAssocID="{31871B5B-64DB-4C80-A8A2-AEC3B98B0D2E}" presName="spaceBetweenRectangles" presStyleCnt="0"/>
      <dgm:spPr/>
    </dgm:pt>
    <dgm:pt modelId="{A24450A3-E721-4758-91C0-D409E479592E}" type="pres">
      <dgm:prSet presAssocID="{1317CD9D-2627-4202-A8C1-F86CE7706484}" presName="composite" presStyleCnt="0"/>
      <dgm:spPr/>
    </dgm:pt>
    <dgm:pt modelId="{33BC06DA-E35B-4940-A4D1-E574E10A5E4F}" type="pres">
      <dgm:prSet presAssocID="{1317CD9D-2627-4202-A8C1-F86CE7706484}" presName="Parent1" presStyleLbl="node1" presStyleIdx="4" presStyleCnt="12" custLinFactX="1855" custLinFactNeighborX="100000" custLinFactNeighborY="-88071">
        <dgm:presLayoutVars>
          <dgm:chMax val="1"/>
          <dgm:chPref val="1"/>
          <dgm:bulletEnabled val="1"/>
        </dgm:presLayoutVars>
      </dgm:prSet>
      <dgm:spPr/>
      <dgm:t>
        <a:bodyPr/>
        <a:lstStyle/>
        <a:p>
          <a:endParaRPr lang="en-US"/>
        </a:p>
      </dgm:t>
    </dgm:pt>
    <dgm:pt modelId="{7E1961DF-F6A9-41E0-B081-87F7455F031A}" type="pres">
      <dgm:prSet presAssocID="{1317CD9D-2627-4202-A8C1-F86CE7706484}" presName="Childtext1" presStyleLbl="revTx" presStyleIdx="2" presStyleCnt="6">
        <dgm:presLayoutVars>
          <dgm:chMax val="0"/>
          <dgm:chPref val="0"/>
          <dgm:bulletEnabled val="1"/>
        </dgm:presLayoutVars>
      </dgm:prSet>
      <dgm:spPr/>
    </dgm:pt>
    <dgm:pt modelId="{F8723522-3687-4B0A-AD44-D9A6E98CB074}" type="pres">
      <dgm:prSet presAssocID="{1317CD9D-2627-4202-A8C1-F86CE7706484}" presName="BalanceSpacing" presStyleCnt="0"/>
      <dgm:spPr/>
    </dgm:pt>
    <dgm:pt modelId="{11F36F07-A42A-4875-BA05-C705E9234E88}" type="pres">
      <dgm:prSet presAssocID="{1317CD9D-2627-4202-A8C1-F86CE7706484}" presName="BalanceSpacing1" presStyleCnt="0"/>
      <dgm:spPr/>
    </dgm:pt>
    <dgm:pt modelId="{67DBA2DE-6630-49F8-B16A-22095D218B82}" type="pres">
      <dgm:prSet presAssocID="{0AD505B1-5474-48EC-A241-86F1077BE4BA}" presName="Accent1Text" presStyleLbl="node1" presStyleIdx="5" presStyleCnt="12" custLinFactNeighborX="53504" custLinFactNeighborY="-6415"/>
      <dgm:spPr/>
      <dgm:t>
        <a:bodyPr/>
        <a:lstStyle/>
        <a:p>
          <a:endParaRPr lang="en-US"/>
        </a:p>
      </dgm:t>
    </dgm:pt>
    <dgm:pt modelId="{294102BF-6734-406B-86AB-3308065E7EC5}" type="pres">
      <dgm:prSet presAssocID="{0AD505B1-5474-48EC-A241-86F1077BE4BA}" presName="spaceBetweenRectangles" presStyleCnt="0"/>
      <dgm:spPr/>
    </dgm:pt>
    <dgm:pt modelId="{C97A0ECF-9F2C-40BB-9FCF-50E786EDFA97}" type="pres">
      <dgm:prSet presAssocID="{0107BFEE-61E6-467B-BCF9-AF6494E5ABC1}" presName="composite" presStyleCnt="0"/>
      <dgm:spPr/>
    </dgm:pt>
    <dgm:pt modelId="{789E84C1-4103-4993-9D0D-BBEDD4C96614}" type="pres">
      <dgm:prSet presAssocID="{0107BFEE-61E6-467B-BCF9-AF6494E5ABC1}" presName="Parent1" presStyleLbl="node1" presStyleIdx="6" presStyleCnt="12" custLinFactX="-3304" custLinFactNeighborX="-100000" custLinFactNeighborY="-90940">
        <dgm:presLayoutVars>
          <dgm:chMax val="1"/>
          <dgm:chPref val="1"/>
          <dgm:bulletEnabled val="1"/>
        </dgm:presLayoutVars>
      </dgm:prSet>
      <dgm:spPr/>
      <dgm:t>
        <a:bodyPr/>
        <a:lstStyle/>
        <a:p>
          <a:endParaRPr lang="en-US"/>
        </a:p>
      </dgm:t>
    </dgm:pt>
    <dgm:pt modelId="{6CC643FA-7146-43BE-97A9-FAB9BC4844D3}" type="pres">
      <dgm:prSet presAssocID="{0107BFEE-61E6-467B-BCF9-AF6494E5ABC1}" presName="Childtext1" presStyleLbl="revTx" presStyleIdx="3" presStyleCnt="6" custLinFactY="-86275" custLinFactNeighborX="-29826" custLinFactNeighborY="-100000">
        <dgm:presLayoutVars>
          <dgm:chMax val="0"/>
          <dgm:chPref val="0"/>
          <dgm:bulletEnabled val="1"/>
        </dgm:presLayoutVars>
      </dgm:prSet>
      <dgm:spPr/>
      <dgm:t>
        <a:bodyPr/>
        <a:lstStyle/>
        <a:p>
          <a:endParaRPr lang="en-US"/>
        </a:p>
      </dgm:t>
    </dgm:pt>
    <dgm:pt modelId="{E4638F1F-282F-4C88-A6B2-9064F41F13EF}" type="pres">
      <dgm:prSet presAssocID="{0107BFEE-61E6-467B-BCF9-AF6494E5ABC1}" presName="BalanceSpacing" presStyleCnt="0"/>
      <dgm:spPr/>
    </dgm:pt>
    <dgm:pt modelId="{CADF7C6E-C2C5-4C95-9A04-1256D82C0AAB}" type="pres">
      <dgm:prSet presAssocID="{0107BFEE-61E6-467B-BCF9-AF6494E5ABC1}" presName="BalanceSpacing1" presStyleCnt="0"/>
      <dgm:spPr/>
    </dgm:pt>
    <dgm:pt modelId="{F4FA894E-F074-491D-852E-05B7EFC76D86}" type="pres">
      <dgm:prSet presAssocID="{D442E22D-B8E8-4A54-AAB5-1269EB2BA29A}" presName="Accent1Text" presStyleLbl="node1" presStyleIdx="7" presStyleCnt="12" custLinFactX="-100000" custLinFactY="-136035" custLinFactNeighborX="-112899" custLinFactNeighborY="-200000"/>
      <dgm:spPr/>
      <dgm:t>
        <a:bodyPr/>
        <a:lstStyle/>
        <a:p>
          <a:endParaRPr lang="en-US"/>
        </a:p>
      </dgm:t>
    </dgm:pt>
    <dgm:pt modelId="{5171B655-B223-429E-81A7-733CE48A6D46}" type="pres">
      <dgm:prSet presAssocID="{D442E22D-B8E8-4A54-AAB5-1269EB2BA29A}" presName="spaceBetweenRectangles" presStyleCnt="0"/>
      <dgm:spPr/>
    </dgm:pt>
    <dgm:pt modelId="{19EA552A-C85F-4E5B-A50A-9C013E1CA10E}" type="pres">
      <dgm:prSet presAssocID="{B3A7DE45-1436-4189-8378-9531A3CD31F4}" presName="composite" presStyleCnt="0"/>
      <dgm:spPr/>
    </dgm:pt>
    <dgm:pt modelId="{86AFEF37-AAB2-4339-9635-47602864E331}" type="pres">
      <dgm:prSet presAssocID="{B3A7DE45-1436-4189-8378-9531A3CD31F4}" presName="Parent1" presStyleLbl="node1" presStyleIdx="8" presStyleCnt="12" custLinFactX="54426" custLinFactY="-138735" custLinFactNeighborX="100000" custLinFactNeighborY="-200000">
        <dgm:presLayoutVars>
          <dgm:chMax val="1"/>
          <dgm:chPref val="1"/>
          <dgm:bulletEnabled val="1"/>
        </dgm:presLayoutVars>
      </dgm:prSet>
      <dgm:spPr/>
      <dgm:t>
        <a:bodyPr/>
        <a:lstStyle/>
        <a:p>
          <a:endParaRPr lang="en-US"/>
        </a:p>
      </dgm:t>
    </dgm:pt>
    <dgm:pt modelId="{0A3E1ECC-018A-4E0C-B192-9F2C8C8A6710}" type="pres">
      <dgm:prSet presAssocID="{B3A7DE45-1436-4189-8378-9531A3CD31F4}" presName="Childtext1" presStyleLbl="revTx" presStyleIdx="4" presStyleCnt="6">
        <dgm:presLayoutVars>
          <dgm:chMax val="0"/>
          <dgm:chPref val="0"/>
          <dgm:bulletEnabled val="1"/>
        </dgm:presLayoutVars>
      </dgm:prSet>
      <dgm:spPr/>
      <dgm:t>
        <a:bodyPr/>
        <a:lstStyle/>
        <a:p>
          <a:endParaRPr lang="en-US"/>
        </a:p>
      </dgm:t>
    </dgm:pt>
    <dgm:pt modelId="{4B4110C5-6165-4228-A1B4-AF1F28A1D33D}" type="pres">
      <dgm:prSet presAssocID="{B3A7DE45-1436-4189-8378-9531A3CD31F4}" presName="BalanceSpacing" presStyleCnt="0"/>
      <dgm:spPr/>
    </dgm:pt>
    <dgm:pt modelId="{62959196-3D6C-4556-9EC3-6BA556BA76D0}" type="pres">
      <dgm:prSet presAssocID="{B3A7DE45-1436-4189-8378-9531A3CD31F4}" presName="BalanceSpacing1" presStyleCnt="0"/>
      <dgm:spPr/>
    </dgm:pt>
    <dgm:pt modelId="{F26EB728-C040-4B3C-8598-DB71306ED292}" type="pres">
      <dgm:prSet presAssocID="{14B0F32D-B5D4-4C67-B03C-FB97E70F0163}" presName="Accent1Text" presStyleLbl="node1" presStyleIdx="9" presStyleCnt="12" custLinFactX="56996" custLinFactY="-74206" custLinFactNeighborX="100000" custLinFactNeighborY="-100000"/>
      <dgm:spPr/>
      <dgm:t>
        <a:bodyPr/>
        <a:lstStyle/>
        <a:p>
          <a:endParaRPr lang="en-US"/>
        </a:p>
      </dgm:t>
    </dgm:pt>
    <dgm:pt modelId="{F508792B-37F3-41F5-8478-C0A40EF0DBF4}" type="pres">
      <dgm:prSet presAssocID="{14B0F32D-B5D4-4C67-B03C-FB97E70F0163}" presName="spaceBetweenRectangles" presStyleCnt="0"/>
      <dgm:spPr/>
    </dgm:pt>
    <dgm:pt modelId="{EA5F6C4C-3611-4F8C-B16F-0419A9E6944F}" type="pres">
      <dgm:prSet presAssocID="{2DC5BC37-BB14-4232-922B-5EB893811BCB}" presName="composite" presStyleCnt="0"/>
      <dgm:spPr/>
    </dgm:pt>
    <dgm:pt modelId="{7070ED7A-EFF5-46F7-B217-B3498DDF767E}" type="pres">
      <dgm:prSet presAssocID="{2DC5BC37-BB14-4232-922B-5EB893811BCB}" presName="Parent1" presStyleLbl="node1" presStyleIdx="10" presStyleCnt="12" custLinFactX="100000" custLinFactY="-100000" custLinFactNeighborX="108022" custLinFactNeighborY="-159009">
        <dgm:presLayoutVars>
          <dgm:chMax val="1"/>
          <dgm:chPref val="1"/>
          <dgm:bulletEnabled val="1"/>
        </dgm:presLayoutVars>
      </dgm:prSet>
      <dgm:spPr/>
      <dgm:t>
        <a:bodyPr/>
        <a:lstStyle/>
        <a:p>
          <a:endParaRPr lang="en-US"/>
        </a:p>
      </dgm:t>
    </dgm:pt>
    <dgm:pt modelId="{299B9973-6636-4126-A0F0-DE535E0E8087}" type="pres">
      <dgm:prSet presAssocID="{2DC5BC37-BB14-4232-922B-5EB893811BCB}" presName="Childtext1" presStyleLbl="revTx" presStyleIdx="5" presStyleCnt="6">
        <dgm:presLayoutVars>
          <dgm:chMax val="0"/>
          <dgm:chPref val="0"/>
          <dgm:bulletEnabled val="1"/>
        </dgm:presLayoutVars>
      </dgm:prSet>
      <dgm:spPr/>
    </dgm:pt>
    <dgm:pt modelId="{FC29B8C2-A367-4B50-A739-D0287860CC1C}" type="pres">
      <dgm:prSet presAssocID="{2DC5BC37-BB14-4232-922B-5EB893811BCB}" presName="BalanceSpacing" presStyleCnt="0"/>
      <dgm:spPr/>
    </dgm:pt>
    <dgm:pt modelId="{BAF70CCF-5DA6-4831-B744-4296308CB232}" type="pres">
      <dgm:prSet presAssocID="{2DC5BC37-BB14-4232-922B-5EB893811BCB}" presName="BalanceSpacing1" presStyleCnt="0"/>
      <dgm:spPr/>
    </dgm:pt>
    <dgm:pt modelId="{1DEA4B55-B40D-4A2D-8682-21E1D4E6F599}" type="pres">
      <dgm:prSet presAssocID="{3C9D7D97-576F-4119-859F-CB4C36E629FF}" presName="Accent1Text" presStyleLbl="node1" presStyleIdx="11" presStyleCnt="12" custLinFactX="100000" custLinFactY="-100000" custLinFactNeighborX="106167" custLinFactNeighborY="-158202"/>
      <dgm:spPr/>
      <dgm:t>
        <a:bodyPr/>
        <a:lstStyle/>
        <a:p>
          <a:endParaRPr lang="en-US"/>
        </a:p>
      </dgm:t>
    </dgm:pt>
  </dgm:ptLst>
  <dgm:cxnLst>
    <dgm:cxn modelId="{AC3EA537-4B87-464F-9A14-F76DC4339D01}" type="presOf" srcId="{37883B49-90DC-4F2E-831F-8C2EB3D1502B}" destId="{238C968D-7792-4FEC-BA10-70216BC8F0EC}" srcOrd="0" destOrd="0" presId="urn:microsoft.com/office/officeart/2008/layout/AlternatingHexagons"/>
    <dgm:cxn modelId="{6F51E51B-10E5-4CC3-923D-C94571DD6805}" type="presOf" srcId="{2DC5BC37-BB14-4232-922B-5EB893811BCB}" destId="{7070ED7A-EFF5-46F7-B217-B3498DDF767E}" srcOrd="0" destOrd="0" presId="urn:microsoft.com/office/officeart/2008/layout/AlternatingHexagons"/>
    <dgm:cxn modelId="{7C379C15-8867-4ED1-902C-61AAC60B1209}" srcId="{37883B49-90DC-4F2E-831F-8C2EB3D1502B}" destId="{2DC5BC37-BB14-4232-922B-5EB893811BCB}" srcOrd="5" destOrd="0" parTransId="{64B886EB-00A8-483C-8105-C7DD786DEA28}" sibTransId="{3C9D7D97-576F-4119-859F-CB4C36E629FF}"/>
    <dgm:cxn modelId="{8F838AA4-C11B-4AE2-9EB3-4BFFBE705425}" srcId="{37883B49-90DC-4F2E-831F-8C2EB3D1502B}" destId="{3274BA65-35EC-4855-93DB-6C6B2B34A36F}" srcOrd="1" destOrd="0" parTransId="{3861BFAA-F0F6-479E-B76B-4400EE10FBA9}" sibTransId="{31871B5B-64DB-4C80-A8A2-AEC3B98B0D2E}"/>
    <dgm:cxn modelId="{5D26C726-AC9D-498D-B2BA-C9D6B9C0ECE3}" type="presOf" srcId="{0AD505B1-5474-48EC-A241-86F1077BE4BA}" destId="{67DBA2DE-6630-49F8-B16A-22095D218B82}" srcOrd="0" destOrd="0" presId="urn:microsoft.com/office/officeart/2008/layout/AlternatingHexagons"/>
    <dgm:cxn modelId="{CD9DD0D9-A933-4775-81AF-9FA9830AF3A0}" type="presOf" srcId="{3C9D7D97-576F-4119-859F-CB4C36E629FF}" destId="{1DEA4B55-B40D-4A2D-8682-21E1D4E6F599}" srcOrd="0" destOrd="0" presId="urn:microsoft.com/office/officeart/2008/layout/AlternatingHexagons"/>
    <dgm:cxn modelId="{BFBADDB2-5C6B-48DC-9504-D15EB8728255}" srcId="{B3A7DE45-1436-4189-8378-9531A3CD31F4}" destId="{0340AE55-0DA5-4368-9B03-1ED2C8A29CE7}" srcOrd="0" destOrd="0" parTransId="{6EB1F181-7814-48B6-A3BE-43810F782E1A}" sibTransId="{0F63C16E-36B1-4BAB-A74F-F84E05A7656A}"/>
    <dgm:cxn modelId="{A73DDD8A-D7F4-424C-861E-B0A3A573569C}" type="presOf" srcId="{0107BFEE-61E6-467B-BCF9-AF6494E5ABC1}" destId="{789E84C1-4103-4993-9D0D-BBEDD4C96614}" srcOrd="0" destOrd="0" presId="urn:microsoft.com/office/officeart/2008/layout/AlternatingHexagons"/>
    <dgm:cxn modelId="{0101E5A8-4D4D-46EB-A070-7A743D40616C}" type="presOf" srcId="{3274BA65-35EC-4855-93DB-6C6B2B34A36F}" destId="{917576F8-ED8F-495A-9353-4DC5DBBD0948}" srcOrd="0" destOrd="0" presId="urn:microsoft.com/office/officeart/2008/layout/AlternatingHexagons"/>
    <dgm:cxn modelId="{F819FDD3-22B5-417B-8892-F178DF252DDF}" srcId="{37883B49-90DC-4F2E-831F-8C2EB3D1502B}" destId="{B3A7DE45-1436-4189-8378-9531A3CD31F4}" srcOrd="4" destOrd="0" parTransId="{BC347C93-6A6C-44D2-9371-B612F4BA3A08}" sibTransId="{14B0F32D-B5D4-4C67-B03C-FB97E70F0163}"/>
    <dgm:cxn modelId="{31F6DCFE-1252-4A89-896D-B677A1E3B932}" srcId="{37883B49-90DC-4F2E-831F-8C2EB3D1502B}" destId="{1317CD9D-2627-4202-A8C1-F86CE7706484}" srcOrd="2" destOrd="0" parTransId="{4A64B4F5-0B1B-49F6-B599-C1C4CFEBCB1A}" sibTransId="{0AD505B1-5474-48EC-A241-86F1077BE4BA}"/>
    <dgm:cxn modelId="{7350BA21-69CA-4222-99A7-3F42E836AC2B}" type="presOf" srcId="{B3A7DE45-1436-4189-8378-9531A3CD31F4}" destId="{86AFEF37-AAB2-4339-9635-47602864E331}" srcOrd="0" destOrd="0" presId="urn:microsoft.com/office/officeart/2008/layout/AlternatingHexagons"/>
    <dgm:cxn modelId="{4D6F30DA-5C8B-42DC-9A3A-2D254CB4F565}" type="presOf" srcId="{14B0F32D-B5D4-4C67-B03C-FB97E70F0163}" destId="{F26EB728-C040-4B3C-8598-DB71306ED292}" srcOrd="0" destOrd="0" presId="urn:microsoft.com/office/officeart/2008/layout/AlternatingHexagons"/>
    <dgm:cxn modelId="{61DF3A9E-4BF7-4259-844C-89F32A7F3A10}" srcId="{37883B49-90DC-4F2E-831F-8C2EB3D1502B}" destId="{4C18686B-7FE2-46AD-83B2-720977C4B89F}" srcOrd="0" destOrd="0" parTransId="{8F6356E9-D978-4191-80AC-F224EB854DF9}" sibTransId="{CD6B1E90-F23B-40C8-8D24-C357295E8895}"/>
    <dgm:cxn modelId="{F3151FF7-6969-470B-B7BF-6066F64509EA}" type="presOf" srcId="{D442E22D-B8E8-4A54-AAB5-1269EB2BA29A}" destId="{F4FA894E-F074-491D-852E-05B7EFC76D86}" srcOrd="0" destOrd="0" presId="urn:microsoft.com/office/officeart/2008/layout/AlternatingHexagons"/>
    <dgm:cxn modelId="{6ED68440-A496-48FE-9216-BF9ACAD01EF6}" srcId="{37883B49-90DC-4F2E-831F-8C2EB3D1502B}" destId="{0107BFEE-61E6-467B-BCF9-AF6494E5ABC1}" srcOrd="3" destOrd="0" parTransId="{9A302783-260A-4796-9AE4-A06F12204DA6}" sibTransId="{D442E22D-B8E8-4A54-AAB5-1269EB2BA29A}"/>
    <dgm:cxn modelId="{1A28B4CC-EB41-42B8-AAD4-F3393ECB8010}" type="presOf" srcId="{D7B096DA-A1EE-4DA0-95AE-CBB3AEC362AB}" destId="{6CC643FA-7146-43BE-97A9-FAB9BC4844D3}" srcOrd="0" destOrd="0" presId="urn:microsoft.com/office/officeart/2008/layout/AlternatingHexagons"/>
    <dgm:cxn modelId="{7055A75A-9500-4414-A16D-726F040873BC}" type="presOf" srcId="{CD6B1E90-F23B-40C8-8D24-C357295E8895}" destId="{4C0C9903-296F-4417-8FF3-49FD43CE0EE3}" srcOrd="0" destOrd="0" presId="urn:microsoft.com/office/officeart/2008/layout/AlternatingHexagons"/>
    <dgm:cxn modelId="{66823348-DF9C-4692-92AD-A2E993799EEF}" type="presOf" srcId="{0340AE55-0DA5-4368-9B03-1ED2C8A29CE7}" destId="{0A3E1ECC-018A-4E0C-B192-9F2C8C8A6710}" srcOrd="0" destOrd="0" presId="urn:microsoft.com/office/officeart/2008/layout/AlternatingHexagons"/>
    <dgm:cxn modelId="{B5AD7456-179E-4025-B779-2A0D0033FD32}" type="presOf" srcId="{4C18686B-7FE2-46AD-83B2-720977C4B89F}" destId="{3E5404CF-279A-4A75-8E0A-C67EDF7FBFE2}" srcOrd="0" destOrd="0" presId="urn:microsoft.com/office/officeart/2008/layout/AlternatingHexagons"/>
    <dgm:cxn modelId="{AAAFA868-9777-46E9-A630-21C5F78137BB}" type="presOf" srcId="{31871B5B-64DB-4C80-A8A2-AEC3B98B0D2E}" destId="{93A44671-88B6-4775-9FEC-FC083864EAD8}" srcOrd="0" destOrd="0" presId="urn:microsoft.com/office/officeart/2008/layout/AlternatingHexagons"/>
    <dgm:cxn modelId="{BB7EE9F4-F01B-4DA9-B08B-29667106B897}" type="presOf" srcId="{1317CD9D-2627-4202-A8C1-F86CE7706484}" destId="{33BC06DA-E35B-4940-A4D1-E574E10A5E4F}" srcOrd="0" destOrd="0" presId="urn:microsoft.com/office/officeart/2008/layout/AlternatingHexagons"/>
    <dgm:cxn modelId="{34F0DE52-7C0B-40DC-9772-E788923E853B}" srcId="{0107BFEE-61E6-467B-BCF9-AF6494E5ABC1}" destId="{D7B096DA-A1EE-4DA0-95AE-CBB3AEC362AB}" srcOrd="0" destOrd="0" parTransId="{B1D8176B-5DED-4A7E-9043-1244FAE92FBD}" sibTransId="{1879B4EE-EE9A-4B0A-9DBF-4500F880C0BE}"/>
    <dgm:cxn modelId="{BE3ADDB1-64D3-464B-91F7-1235870279B0}" type="presParOf" srcId="{238C968D-7792-4FEC-BA10-70216BC8F0EC}" destId="{623A30D8-04CF-4E2B-935A-20ED1326E043}" srcOrd="0" destOrd="0" presId="urn:microsoft.com/office/officeart/2008/layout/AlternatingHexagons"/>
    <dgm:cxn modelId="{0F1FC7AC-27B2-4232-9598-BD164F4E254D}" type="presParOf" srcId="{623A30D8-04CF-4E2B-935A-20ED1326E043}" destId="{3E5404CF-279A-4A75-8E0A-C67EDF7FBFE2}" srcOrd="0" destOrd="0" presId="urn:microsoft.com/office/officeart/2008/layout/AlternatingHexagons"/>
    <dgm:cxn modelId="{8FBE34FA-0944-4E7C-A6C8-0F2AF9BF3560}" type="presParOf" srcId="{623A30D8-04CF-4E2B-935A-20ED1326E043}" destId="{4267470A-C341-4443-AD06-96EB09F6BE54}" srcOrd="1" destOrd="0" presId="urn:microsoft.com/office/officeart/2008/layout/AlternatingHexagons"/>
    <dgm:cxn modelId="{F4A530DA-F54E-459C-A36E-4172367D8CE9}" type="presParOf" srcId="{623A30D8-04CF-4E2B-935A-20ED1326E043}" destId="{1CCC9545-7709-4C4A-9128-AAAD147A823E}" srcOrd="2" destOrd="0" presId="urn:microsoft.com/office/officeart/2008/layout/AlternatingHexagons"/>
    <dgm:cxn modelId="{7F041878-BD25-4718-95FD-E25B636B6D5C}" type="presParOf" srcId="{623A30D8-04CF-4E2B-935A-20ED1326E043}" destId="{BA8C00B7-96D3-4D61-80FC-446E9E6C98DB}" srcOrd="3" destOrd="0" presId="urn:microsoft.com/office/officeart/2008/layout/AlternatingHexagons"/>
    <dgm:cxn modelId="{48759CCF-48E9-4052-8AB0-FD1FF854D405}" type="presParOf" srcId="{623A30D8-04CF-4E2B-935A-20ED1326E043}" destId="{4C0C9903-296F-4417-8FF3-49FD43CE0EE3}" srcOrd="4" destOrd="0" presId="urn:microsoft.com/office/officeart/2008/layout/AlternatingHexagons"/>
    <dgm:cxn modelId="{8E28696F-5971-4737-B08C-0BB63BEC05EA}" type="presParOf" srcId="{238C968D-7792-4FEC-BA10-70216BC8F0EC}" destId="{8FC2384E-9D66-4038-A256-1E07F20B20DE}" srcOrd="1" destOrd="0" presId="urn:microsoft.com/office/officeart/2008/layout/AlternatingHexagons"/>
    <dgm:cxn modelId="{45848451-41CD-4AF0-B0CD-073AE0A2E309}" type="presParOf" srcId="{238C968D-7792-4FEC-BA10-70216BC8F0EC}" destId="{EB7009D6-D436-41DA-B3D3-13BDE8B3A894}" srcOrd="2" destOrd="0" presId="urn:microsoft.com/office/officeart/2008/layout/AlternatingHexagons"/>
    <dgm:cxn modelId="{B253EE72-A2A2-41FA-8200-31EE4D896A48}" type="presParOf" srcId="{EB7009D6-D436-41DA-B3D3-13BDE8B3A894}" destId="{917576F8-ED8F-495A-9353-4DC5DBBD0948}" srcOrd="0" destOrd="0" presId="urn:microsoft.com/office/officeart/2008/layout/AlternatingHexagons"/>
    <dgm:cxn modelId="{EA6DD581-DD36-4D81-98E5-D93A574DC7F6}" type="presParOf" srcId="{EB7009D6-D436-41DA-B3D3-13BDE8B3A894}" destId="{2333DA74-76DE-4326-ACD6-5519D37AC035}" srcOrd="1" destOrd="0" presId="urn:microsoft.com/office/officeart/2008/layout/AlternatingHexagons"/>
    <dgm:cxn modelId="{3303D6CA-4840-4CE9-9E46-ED836356652B}" type="presParOf" srcId="{EB7009D6-D436-41DA-B3D3-13BDE8B3A894}" destId="{2D2613F2-78C8-46E9-90A6-B4B79403765D}" srcOrd="2" destOrd="0" presId="urn:microsoft.com/office/officeart/2008/layout/AlternatingHexagons"/>
    <dgm:cxn modelId="{23D9C218-DA94-4140-9682-056FBE5BBF54}" type="presParOf" srcId="{EB7009D6-D436-41DA-B3D3-13BDE8B3A894}" destId="{F5866340-EC43-4CA1-86EC-34AFF6703643}" srcOrd="3" destOrd="0" presId="urn:microsoft.com/office/officeart/2008/layout/AlternatingHexagons"/>
    <dgm:cxn modelId="{B255B7DE-A82A-4F0F-9433-BCDAD5032FAB}" type="presParOf" srcId="{EB7009D6-D436-41DA-B3D3-13BDE8B3A894}" destId="{93A44671-88B6-4775-9FEC-FC083864EAD8}" srcOrd="4" destOrd="0" presId="urn:microsoft.com/office/officeart/2008/layout/AlternatingHexagons"/>
    <dgm:cxn modelId="{9DE66086-DB72-4D92-996B-DC468A95C5CB}" type="presParOf" srcId="{238C968D-7792-4FEC-BA10-70216BC8F0EC}" destId="{FB9DDF39-5B7F-4A83-90A5-A6F343B585B8}" srcOrd="3" destOrd="0" presId="urn:microsoft.com/office/officeart/2008/layout/AlternatingHexagons"/>
    <dgm:cxn modelId="{C60236F7-B7DE-442D-A142-40062F2F5160}" type="presParOf" srcId="{238C968D-7792-4FEC-BA10-70216BC8F0EC}" destId="{A24450A3-E721-4758-91C0-D409E479592E}" srcOrd="4" destOrd="0" presId="urn:microsoft.com/office/officeart/2008/layout/AlternatingHexagons"/>
    <dgm:cxn modelId="{75902387-7E74-4463-BD87-BDDEC80B273B}" type="presParOf" srcId="{A24450A3-E721-4758-91C0-D409E479592E}" destId="{33BC06DA-E35B-4940-A4D1-E574E10A5E4F}" srcOrd="0" destOrd="0" presId="urn:microsoft.com/office/officeart/2008/layout/AlternatingHexagons"/>
    <dgm:cxn modelId="{93D66613-1747-4649-B291-6C33213DAC21}" type="presParOf" srcId="{A24450A3-E721-4758-91C0-D409E479592E}" destId="{7E1961DF-F6A9-41E0-B081-87F7455F031A}" srcOrd="1" destOrd="0" presId="urn:microsoft.com/office/officeart/2008/layout/AlternatingHexagons"/>
    <dgm:cxn modelId="{F7CF152C-CAB0-47DA-B725-2620930D8E63}" type="presParOf" srcId="{A24450A3-E721-4758-91C0-D409E479592E}" destId="{F8723522-3687-4B0A-AD44-D9A6E98CB074}" srcOrd="2" destOrd="0" presId="urn:microsoft.com/office/officeart/2008/layout/AlternatingHexagons"/>
    <dgm:cxn modelId="{7B4D242B-9DA9-471B-9267-2598861E0238}" type="presParOf" srcId="{A24450A3-E721-4758-91C0-D409E479592E}" destId="{11F36F07-A42A-4875-BA05-C705E9234E88}" srcOrd="3" destOrd="0" presId="urn:microsoft.com/office/officeart/2008/layout/AlternatingHexagons"/>
    <dgm:cxn modelId="{E205C0FD-4143-4F5B-B66F-CA0AE24C4D23}" type="presParOf" srcId="{A24450A3-E721-4758-91C0-D409E479592E}" destId="{67DBA2DE-6630-49F8-B16A-22095D218B82}" srcOrd="4" destOrd="0" presId="urn:microsoft.com/office/officeart/2008/layout/AlternatingHexagons"/>
    <dgm:cxn modelId="{926B4796-831E-458F-95CA-DD0E1D1F3137}" type="presParOf" srcId="{238C968D-7792-4FEC-BA10-70216BC8F0EC}" destId="{294102BF-6734-406B-86AB-3308065E7EC5}" srcOrd="5" destOrd="0" presId="urn:microsoft.com/office/officeart/2008/layout/AlternatingHexagons"/>
    <dgm:cxn modelId="{95ED9D47-4B81-42EF-9CC7-543DC2DF5CFA}" type="presParOf" srcId="{238C968D-7792-4FEC-BA10-70216BC8F0EC}" destId="{C97A0ECF-9F2C-40BB-9FCF-50E786EDFA97}" srcOrd="6" destOrd="0" presId="urn:microsoft.com/office/officeart/2008/layout/AlternatingHexagons"/>
    <dgm:cxn modelId="{336208AC-469C-4AC9-92EF-88E7472F124E}" type="presParOf" srcId="{C97A0ECF-9F2C-40BB-9FCF-50E786EDFA97}" destId="{789E84C1-4103-4993-9D0D-BBEDD4C96614}" srcOrd="0" destOrd="0" presId="urn:microsoft.com/office/officeart/2008/layout/AlternatingHexagons"/>
    <dgm:cxn modelId="{F07E8994-D441-403D-8C35-69C757A5F606}" type="presParOf" srcId="{C97A0ECF-9F2C-40BB-9FCF-50E786EDFA97}" destId="{6CC643FA-7146-43BE-97A9-FAB9BC4844D3}" srcOrd="1" destOrd="0" presId="urn:microsoft.com/office/officeart/2008/layout/AlternatingHexagons"/>
    <dgm:cxn modelId="{1295F11D-F2CB-4D76-A3A5-53CE42CDBFA9}" type="presParOf" srcId="{C97A0ECF-9F2C-40BB-9FCF-50E786EDFA97}" destId="{E4638F1F-282F-4C88-A6B2-9064F41F13EF}" srcOrd="2" destOrd="0" presId="urn:microsoft.com/office/officeart/2008/layout/AlternatingHexagons"/>
    <dgm:cxn modelId="{46A11534-D344-471F-8321-AE78FD60027C}" type="presParOf" srcId="{C97A0ECF-9F2C-40BB-9FCF-50E786EDFA97}" destId="{CADF7C6E-C2C5-4C95-9A04-1256D82C0AAB}" srcOrd="3" destOrd="0" presId="urn:microsoft.com/office/officeart/2008/layout/AlternatingHexagons"/>
    <dgm:cxn modelId="{14201C53-E87D-4D55-9F0A-B809D120D1A2}" type="presParOf" srcId="{C97A0ECF-9F2C-40BB-9FCF-50E786EDFA97}" destId="{F4FA894E-F074-491D-852E-05B7EFC76D86}" srcOrd="4" destOrd="0" presId="urn:microsoft.com/office/officeart/2008/layout/AlternatingHexagons"/>
    <dgm:cxn modelId="{5AF6A663-564A-421E-B9BA-9D127F5CE1FD}" type="presParOf" srcId="{238C968D-7792-4FEC-BA10-70216BC8F0EC}" destId="{5171B655-B223-429E-81A7-733CE48A6D46}" srcOrd="7" destOrd="0" presId="urn:microsoft.com/office/officeart/2008/layout/AlternatingHexagons"/>
    <dgm:cxn modelId="{C3FD29C0-42DD-42C4-8F65-4337F5EE598D}" type="presParOf" srcId="{238C968D-7792-4FEC-BA10-70216BC8F0EC}" destId="{19EA552A-C85F-4E5B-A50A-9C013E1CA10E}" srcOrd="8" destOrd="0" presId="urn:microsoft.com/office/officeart/2008/layout/AlternatingHexagons"/>
    <dgm:cxn modelId="{D8F02260-9DCE-4A4B-871F-EE34C72AE5CF}" type="presParOf" srcId="{19EA552A-C85F-4E5B-A50A-9C013E1CA10E}" destId="{86AFEF37-AAB2-4339-9635-47602864E331}" srcOrd="0" destOrd="0" presId="urn:microsoft.com/office/officeart/2008/layout/AlternatingHexagons"/>
    <dgm:cxn modelId="{3E2F0B2D-A7FA-4A4B-BC12-7BFA214CB5C8}" type="presParOf" srcId="{19EA552A-C85F-4E5B-A50A-9C013E1CA10E}" destId="{0A3E1ECC-018A-4E0C-B192-9F2C8C8A6710}" srcOrd="1" destOrd="0" presId="urn:microsoft.com/office/officeart/2008/layout/AlternatingHexagons"/>
    <dgm:cxn modelId="{679BB734-AAF2-46CE-816B-EDF5A43A58EE}" type="presParOf" srcId="{19EA552A-C85F-4E5B-A50A-9C013E1CA10E}" destId="{4B4110C5-6165-4228-A1B4-AF1F28A1D33D}" srcOrd="2" destOrd="0" presId="urn:microsoft.com/office/officeart/2008/layout/AlternatingHexagons"/>
    <dgm:cxn modelId="{1F1CF233-C5CC-46CF-B0C7-728301FEB7B4}" type="presParOf" srcId="{19EA552A-C85F-4E5B-A50A-9C013E1CA10E}" destId="{62959196-3D6C-4556-9EC3-6BA556BA76D0}" srcOrd="3" destOrd="0" presId="urn:microsoft.com/office/officeart/2008/layout/AlternatingHexagons"/>
    <dgm:cxn modelId="{638BF8B8-AEBE-4303-A8E1-1D8C7559DE2D}" type="presParOf" srcId="{19EA552A-C85F-4E5B-A50A-9C013E1CA10E}" destId="{F26EB728-C040-4B3C-8598-DB71306ED292}" srcOrd="4" destOrd="0" presId="urn:microsoft.com/office/officeart/2008/layout/AlternatingHexagons"/>
    <dgm:cxn modelId="{CC48B7B1-B480-4C7E-91A5-99A335A6CE4E}" type="presParOf" srcId="{238C968D-7792-4FEC-BA10-70216BC8F0EC}" destId="{F508792B-37F3-41F5-8478-C0A40EF0DBF4}" srcOrd="9" destOrd="0" presId="urn:microsoft.com/office/officeart/2008/layout/AlternatingHexagons"/>
    <dgm:cxn modelId="{CFB3593A-04D4-48E8-AE37-3C5544EE4FFF}" type="presParOf" srcId="{238C968D-7792-4FEC-BA10-70216BC8F0EC}" destId="{EA5F6C4C-3611-4F8C-B16F-0419A9E6944F}" srcOrd="10" destOrd="0" presId="urn:microsoft.com/office/officeart/2008/layout/AlternatingHexagons"/>
    <dgm:cxn modelId="{1471E1A6-0726-4A17-8038-4D1A033A32FF}" type="presParOf" srcId="{EA5F6C4C-3611-4F8C-B16F-0419A9E6944F}" destId="{7070ED7A-EFF5-46F7-B217-B3498DDF767E}" srcOrd="0" destOrd="0" presId="urn:microsoft.com/office/officeart/2008/layout/AlternatingHexagons"/>
    <dgm:cxn modelId="{CB44460E-CCF2-4E7E-BCEC-01595726AA4B}" type="presParOf" srcId="{EA5F6C4C-3611-4F8C-B16F-0419A9E6944F}" destId="{299B9973-6636-4126-A0F0-DE535E0E8087}" srcOrd="1" destOrd="0" presId="urn:microsoft.com/office/officeart/2008/layout/AlternatingHexagons"/>
    <dgm:cxn modelId="{CC90ACBE-EE4B-434E-A020-520F21EEAB8E}" type="presParOf" srcId="{EA5F6C4C-3611-4F8C-B16F-0419A9E6944F}" destId="{FC29B8C2-A367-4B50-A739-D0287860CC1C}" srcOrd="2" destOrd="0" presId="urn:microsoft.com/office/officeart/2008/layout/AlternatingHexagons"/>
    <dgm:cxn modelId="{4AD69778-D168-4C82-A8E1-914A2AF97C1D}" type="presParOf" srcId="{EA5F6C4C-3611-4F8C-B16F-0419A9E6944F}" destId="{BAF70CCF-5DA6-4831-B744-4296308CB232}" srcOrd="3" destOrd="0" presId="urn:microsoft.com/office/officeart/2008/layout/AlternatingHexagons"/>
    <dgm:cxn modelId="{A99BBE44-F6C2-4BA4-8472-274B7E857B2A}" type="presParOf" srcId="{EA5F6C4C-3611-4F8C-B16F-0419A9E6944F}" destId="{1DEA4B55-B40D-4A2D-8682-21E1D4E6F59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B8E89-3258-4D0B-926E-C6614AEDB5C7}" type="doc">
      <dgm:prSet loTypeId="urn:microsoft.com/office/officeart/2005/8/layout/hList7#1" loCatId="process" qsTypeId="urn:microsoft.com/office/officeart/2005/8/quickstyle/simple1" qsCatId="simple" csTypeId="urn:microsoft.com/office/officeart/2005/8/colors/accent1_2" csCatId="accent1" phldr="1"/>
      <dgm:spPr/>
    </dgm:pt>
    <dgm:pt modelId="{02F03F4C-B44F-42F6-8E52-17F844782132}">
      <dgm:prSet phldrT="[Text]"/>
      <dgm:spPr>
        <a:solidFill>
          <a:srgbClr val="009900"/>
        </a:solidFill>
      </dgm:spPr>
      <dgm:t>
        <a:bodyPr/>
        <a:lstStyle/>
        <a:p>
          <a:r>
            <a:rPr lang="en-US" dirty="0">
              <a:latin typeface="Arial" charset="0"/>
              <a:cs typeface="Arial" charset="0"/>
            </a:rPr>
            <a:t>Focus on criminalization rather than treatment</a:t>
          </a:r>
          <a:endParaRPr lang="en-US" dirty="0"/>
        </a:p>
      </dgm:t>
    </dgm:pt>
    <dgm:pt modelId="{CAE05660-253D-4B9A-B550-11825A769423}" type="parTrans" cxnId="{4FBC2DD3-1099-48C8-990B-9B742BFF47F2}">
      <dgm:prSet/>
      <dgm:spPr/>
      <dgm:t>
        <a:bodyPr/>
        <a:lstStyle/>
        <a:p>
          <a:endParaRPr lang="en-US"/>
        </a:p>
      </dgm:t>
    </dgm:pt>
    <dgm:pt modelId="{F60B3260-3999-4DC0-B2A7-377776319AEE}" type="sibTrans" cxnId="{4FBC2DD3-1099-48C8-990B-9B742BFF47F2}">
      <dgm:prSet/>
      <dgm:spPr/>
      <dgm:t>
        <a:bodyPr/>
        <a:lstStyle/>
        <a:p>
          <a:endParaRPr lang="en-US"/>
        </a:p>
      </dgm:t>
    </dgm:pt>
    <dgm:pt modelId="{D4C7F098-A6DD-4F55-9A6D-479050598DD9}">
      <dgm:prSet phldrT="[Text]"/>
      <dgm:spPr>
        <a:solidFill>
          <a:srgbClr val="009900"/>
        </a:solidFill>
      </dgm:spPr>
      <dgm:t>
        <a:bodyPr/>
        <a:lstStyle/>
        <a:p>
          <a:r>
            <a:rPr lang="en-US" dirty="0">
              <a:latin typeface="Arial" charset="0"/>
              <a:cs typeface="Arial" charset="0"/>
            </a:rPr>
            <a:t>Traditional drug treatment is not always viable or successful</a:t>
          </a:r>
          <a:endParaRPr lang="en-US" dirty="0"/>
        </a:p>
      </dgm:t>
    </dgm:pt>
    <dgm:pt modelId="{63992167-E86A-4DA7-9910-2C7920E39664}" type="parTrans" cxnId="{18A1CAC2-7E31-4F3C-9189-7963E96FE55A}">
      <dgm:prSet/>
      <dgm:spPr/>
      <dgm:t>
        <a:bodyPr/>
        <a:lstStyle/>
        <a:p>
          <a:endParaRPr lang="en-US"/>
        </a:p>
      </dgm:t>
    </dgm:pt>
    <dgm:pt modelId="{F6C56A75-B10B-4894-BFFA-7743FBCCF619}" type="sibTrans" cxnId="{18A1CAC2-7E31-4F3C-9189-7963E96FE55A}">
      <dgm:prSet/>
      <dgm:spPr/>
      <dgm:t>
        <a:bodyPr/>
        <a:lstStyle/>
        <a:p>
          <a:endParaRPr lang="en-US"/>
        </a:p>
      </dgm:t>
    </dgm:pt>
    <dgm:pt modelId="{C2F9219C-CE67-4562-91F3-EBEAE1D3ACEA}">
      <dgm:prSet phldrT="[Text]"/>
      <dgm:spPr>
        <a:solidFill>
          <a:srgbClr val="009900"/>
        </a:solidFill>
      </dgm:spPr>
      <dgm:t>
        <a:bodyPr/>
        <a:lstStyle/>
        <a:p>
          <a:r>
            <a:rPr lang="en-US" dirty="0" err="1">
              <a:latin typeface="Arial" charset="0"/>
              <a:cs typeface="Arial" charset="0"/>
            </a:rPr>
            <a:t>Syndemic</a:t>
          </a:r>
          <a:r>
            <a:rPr lang="en-US" dirty="0">
              <a:latin typeface="Arial" charset="0"/>
              <a:cs typeface="Arial" charset="0"/>
            </a:rPr>
            <a:t> of HIV, </a:t>
          </a:r>
          <a:r>
            <a:rPr lang="en-US" dirty="0" err="1">
              <a:latin typeface="Arial" charset="0"/>
              <a:cs typeface="Arial" charset="0"/>
            </a:rPr>
            <a:t>Hep</a:t>
          </a:r>
          <a:r>
            <a:rPr lang="en-US" dirty="0">
              <a:latin typeface="Arial" charset="0"/>
              <a:cs typeface="Arial" charset="0"/>
            </a:rPr>
            <a:t> C, and overdose</a:t>
          </a:r>
          <a:endParaRPr lang="en-US" dirty="0"/>
        </a:p>
      </dgm:t>
    </dgm:pt>
    <dgm:pt modelId="{D32A998E-B84C-4AFC-937B-4F669E579699}" type="parTrans" cxnId="{91E76749-D7C5-4A9D-98A8-6BDB44369D6B}">
      <dgm:prSet/>
      <dgm:spPr/>
      <dgm:t>
        <a:bodyPr/>
        <a:lstStyle/>
        <a:p>
          <a:endParaRPr lang="en-US"/>
        </a:p>
      </dgm:t>
    </dgm:pt>
    <dgm:pt modelId="{2D455EF7-B3C5-454B-B4AB-AE0859704782}" type="sibTrans" cxnId="{91E76749-D7C5-4A9D-98A8-6BDB44369D6B}">
      <dgm:prSet/>
      <dgm:spPr/>
      <dgm:t>
        <a:bodyPr/>
        <a:lstStyle/>
        <a:p>
          <a:endParaRPr lang="en-US"/>
        </a:p>
      </dgm:t>
    </dgm:pt>
    <dgm:pt modelId="{2DFA3CE5-85BE-49A9-B3B4-9A19B0B931D5}">
      <dgm:prSet phldrT="[Text]"/>
      <dgm:spPr>
        <a:solidFill>
          <a:srgbClr val="009900"/>
        </a:solidFill>
      </dgm:spPr>
      <dgm:t>
        <a:bodyPr/>
        <a:lstStyle/>
        <a:p>
          <a:r>
            <a:rPr lang="en-US">
              <a:latin typeface="Arial" charset="0"/>
              <a:cs typeface="Arial" charset="0"/>
            </a:rPr>
            <a:t>Continued drug user stigma</a:t>
          </a:r>
          <a:endParaRPr lang="en-US" dirty="0"/>
        </a:p>
      </dgm:t>
    </dgm:pt>
    <dgm:pt modelId="{96E490DC-D3C6-45CF-98CE-2BBAE44FFC1F}" type="parTrans" cxnId="{BD7E9EEE-7F0B-4A9D-9B37-55DB52288759}">
      <dgm:prSet/>
      <dgm:spPr/>
      <dgm:t>
        <a:bodyPr/>
        <a:lstStyle/>
        <a:p>
          <a:endParaRPr lang="en-US"/>
        </a:p>
      </dgm:t>
    </dgm:pt>
    <dgm:pt modelId="{765052C6-4D8C-4B31-AC55-FE26715A6A82}" type="sibTrans" cxnId="{BD7E9EEE-7F0B-4A9D-9B37-55DB52288759}">
      <dgm:prSet/>
      <dgm:spPr/>
      <dgm:t>
        <a:bodyPr/>
        <a:lstStyle/>
        <a:p>
          <a:endParaRPr lang="en-US"/>
        </a:p>
      </dgm:t>
    </dgm:pt>
    <dgm:pt modelId="{67FAF241-4571-4670-A87A-DFB82C2B7574}" type="pres">
      <dgm:prSet presAssocID="{FF3B8E89-3258-4D0B-926E-C6614AEDB5C7}" presName="Name0" presStyleCnt="0">
        <dgm:presLayoutVars>
          <dgm:dir/>
          <dgm:resizeHandles val="exact"/>
        </dgm:presLayoutVars>
      </dgm:prSet>
      <dgm:spPr/>
    </dgm:pt>
    <dgm:pt modelId="{E80EAC9C-F84D-43E6-BCFB-2509D73CE004}" type="pres">
      <dgm:prSet presAssocID="{FF3B8E89-3258-4D0B-926E-C6614AEDB5C7}" presName="fgShape" presStyleLbl="fgShp" presStyleIdx="0" presStyleCnt="1"/>
      <dgm:spPr>
        <a:solidFill>
          <a:schemeClr val="bg1">
            <a:lumMod val="50000"/>
          </a:schemeClr>
        </a:solidFill>
      </dgm:spPr>
    </dgm:pt>
    <dgm:pt modelId="{9085E7B6-B23E-4874-96D6-A40E3595F369}" type="pres">
      <dgm:prSet presAssocID="{FF3B8E89-3258-4D0B-926E-C6614AEDB5C7}" presName="linComp" presStyleCnt="0"/>
      <dgm:spPr/>
    </dgm:pt>
    <dgm:pt modelId="{508C4499-A835-45A1-87B0-52AC77AC12A9}" type="pres">
      <dgm:prSet presAssocID="{02F03F4C-B44F-42F6-8E52-17F844782132}" presName="compNode" presStyleCnt="0"/>
      <dgm:spPr/>
    </dgm:pt>
    <dgm:pt modelId="{1C29AD91-AB37-4D99-AB0E-448F6CA2DE7F}" type="pres">
      <dgm:prSet presAssocID="{02F03F4C-B44F-42F6-8E52-17F844782132}" presName="bkgdShape" presStyleLbl="node1" presStyleIdx="0" presStyleCnt="4"/>
      <dgm:spPr/>
      <dgm:t>
        <a:bodyPr/>
        <a:lstStyle/>
        <a:p>
          <a:endParaRPr lang="en-US"/>
        </a:p>
      </dgm:t>
    </dgm:pt>
    <dgm:pt modelId="{AA6034AC-2854-49A6-9298-3D3975B69FBA}" type="pres">
      <dgm:prSet presAssocID="{02F03F4C-B44F-42F6-8E52-17F844782132}" presName="nodeTx" presStyleLbl="node1" presStyleIdx="0" presStyleCnt="4">
        <dgm:presLayoutVars>
          <dgm:bulletEnabled val="1"/>
        </dgm:presLayoutVars>
      </dgm:prSet>
      <dgm:spPr/>
      <dgm:t>
        <a:bodyPr/>
        <a:lstStyle/>
        <a:p>
          <a:endParaRPr lang="en-US"/>
        </a:p>
      </dgm:t>
    </dgm:pt>
    <dgm:pt modelId="{A6E74F8D-1F1D-455B-8A61-45DC18E28E80}" type="pres">
      <dgm:prSet presAssocID="{02F03F4C-B44F-42F6-8E52-17F844782132}" presName="invisiNode" presStyleLbl="node1" presStyleIdx="0" presStyleCnt="4"/>
      <dgm:spPr/>
    </dgm:pt>
    <dgm:pt modelId="{0B6AAD33-8998-4AB1-9B58-0FC20D1D270D}" type="pres">
      <dgm:prSet presAssocID="{02F03F4C-B44F-42F6-8E52-17F844782132}" presName="imagNode" presStyleLbl="fgImgPlace1" presStyleIdx="0" presStyleCnt="4"/>
      <dgm:spPr>
        <a:blipFill rotWithShape="0">
          <a:blip xmlns:r="http://schemas.openxmlformats.org/officeDocument/2006/relationships" r:embed="rId1"/>
          <a:stretch>
            <a:fillRect/>
          </a:stretch>
        </a:blipFill>
      </dgm:spPr>
    </dgm:pt>
    <dgm:pt modelId="{B4B82724-5780-4AB5-95BB-B94FBD61B86F}" type="pres">
      <dgm:prSet presAssocID="{F60B3260-3999-4DC0-B2A7-377776319AEE}" presName="sibTrans" presStyleLbl="sibTrans2D1" presStyleIdx="0" presStyleCnt="0"/>
      <dgm:spPr/>
      <dgm:t>
        <a:bodyPr/>
        <a:lstStyle/>
        <a:p>
          <a:endParaRPr lang="en-US"/>
        </a:p>
      </dgm:t>
    </dgm:pt>
    <dgm:pt modelId="{E1D18807-CD73-4D7B-85E1-B5A542E65514}" type="pres">
      <dgm:prSet presAssocID="{D4C7F098-A6DD-4F55-9A6D-479050598DD9}" presName="compNode" presStyleCnt="0"/>
      <dgm:spPr/>
    </dgm:pt>
    <dgm:pt modelId="{53A3242D-0D70-4754-90A6-98D7BA61E51A}" type="pres">
      <dgm:prSet presAssocID="{D4C7F098-A6DD-4F55-9A6D-479050598DD9}" presName="bkgdShape" presStyleLbl="node1" presStyleIdx="1" presStyleCnt="4"/>
      <dgm:spPr/>
      <dgm:t>
        <a:bodyPr/>
        <a:lstStyle/>
        <a:p>
          <a:endParaRPr lang="en-US"/>
        </a:p>
      </dgm:t>
    </dgm:pt>
    <dgm:pt modelId="{CF78F77D-17E8-4581-A73D-3C8439FF744B}" type="pres">
      <dgm:prSet presAssocID="{D4C7F098-A6DD-4F55-9A6D-479050598DD9}" presName="nodeTx" presStyleLbl="node1" presStyleIdx="1" presStyleCnt="4">
        <dgm:presLayoutVars>
          <dgm:bulletEnabled val="1"/>
        </dgm:presLayoutVars>
      </dgm:prSet>
      <dgm:spPr/>
      <dgm:t>
        <a:bodyPr/>
        <a:lstStyle/>
        <a:p>
          <a:endParaRPr lang="en-US"/>
        </a:p>
      </dgm:t>
    </dgm:pt>
    <dgm:pt modelId="{F6396A7D-7A5A-4EBF-8C13-1CD9FD5B8008}" type="pres">
      <dgm:prSet presAssocID="{D4C7F098-A6DD-4F55-9A6D-479050598DD9}" presName="invisiNode" presStyleLbl="node1" presStyleIdx="1" presStyleCnt="4"/>
      <dgm:spPr/>
    </dgm:pt>
    <dgm:pt modelId="{BB7DC12C-D718-485E-9A99-1CC9AB0EFFAE}" type="pres">
      <dgm:prSet presAssocID="{D4C7F098-A6DD-4F55-9A6D-479050598DD9}" presName="imagNode" presStyleLbl="fgImgPlace1" presStyleIdx="1" presStyleCnt="4"/>
      <dgm:spPr>
        <a:blipFill rotWithShape="0">
          <a:blip xmlns:r="http://schemas.openxmlformats.org/officeDocument/2006/relationships" r:embed="rId2"/>
          <a:stretch>
            <a:fillRect/>
          </a:stretch>
        </a:blipFill>
      </dgm:spPr>
    </dgm:pt>
    <dgm:pt modelId="{5BFF9E0E-3D50-419F-ABFE-606A10E236E8}" type="pres">
      <dgm:prSet presAssocID="{F6C56A75-B10B-4894-BFFA-7743FBCCF619}" presName="sibTrans" presStyleLbl="sibTrans2D1" presStyleIdx="0" presStyleCnt="0"/>
      <dgm:spPr/>
      <dgm:t>
        <a:bodyPr/>
        <a:lstStyle/>
        <a:p>
          <a:endParaRPr lang="en-US"/>
        </a:p>
      </dgm:t>
    </dgm:pt>
    <dgm:pt modelId="{5831B1E3-05EA-4A99-A931-51EBC403731B}" type="pres">
      <dgm:prSet presAssocID="{C2F9219C-CE67-4562-91F3-EBEAE1D3ACEA}" presName="compNode" presStyleCnt="0"/>
      <dgm:spPr/>
    </dgm:pt>
    <dgm:pt modelId="{AD25AABB-27AE-4A9F-92CC-73CBF5DD6158}" type="pres">
      <dgm:prSet presAssocID="{C2F9219C-CE67-4562-91F3-EBEAE1D3ACEA}" presName="bkgdShape" presStyleLbl="node1" presStyleIdx="2" presStyleCnt="4"/>
      <dgm:spPr/>
      <dgm:t>
        <a:bodyPr/>
        <a:lstStyle/>
        <a:p>
          <a:endParaRPr lang="en-US"/>
        </a:p>
      </dgm:t>
    </dgm:pt>
    <dgm:pt modelId="{15E0CF25-BF4C-4BCD-BB51-3B708850DF09}" type="pres">
      <dgm:prSet presAssocID="{C2F9219C-CE67-4562-91F3-EBEAE1D3ACEA}" presName="nodeTx" presStyleLbl="node1" presStyleIdx="2" presStyleCnt="4">
        <dgm:presLayoutVars>
          <dgm:bulletEnabled val="1"/>
        </dgm:presLayoutVars>
      </dgm:prSet>
      <dgm:spPr/>
      <dgm:t>
        <a:bodyPr/>
        <a:lstStyle/>
        <a:p>
          <a:endParaRPr lang="en-US"/>
        </a:p>
      </dgm:t>
    </dgm:pt>
    <dgm:pt modelId="{3E09281D-249E-4068-8C5B-BE165BAFCA27}" type="pres">
      <dgm:prSet presAssocID="{C2F9219C-CE67-4562-91F3-EBEAE1D3ACEA}" presName="invisiNode" presStyleLbl="node1" presStyleIdx="2" presStyleCnt="4"/>
      <dgm:spPr/>
    </dgm:pt>
    <dgm:pt modelId="{19BF7EB0-6207-43BC-9B9B-3C7B8FB76BE2}" type="pres">
      <dgm:prSet presAssocID="{C2F9219C-CE67-4562-91F3-EBEAE1D3ACEA}" presName="imagNode" presStyleLbl="fgImgPlace1" presStyleIdx="2" presStyleCnt="4"/>
      <dgm:spPr>
        <a:blipFill rotWithShape="0">
          <a:blip xmlns:r="http://schemas.openxmlformats.org/officeDocument/2006/relationships" r:embed="rId3"/>
          <a:stretch>
            <a:fillRect/>
          </a:stretch>
        </a:blipFill>
      </dgm:spPr>
    </dgm:pt>
    <dgm:pt modelId="{F962BB4B-2E22-442D-9045-0C134969A0AB}" type="pres">
      <dgm:prSet presAssocID="{2D455EF7-B3C5-454B-B4AB-AE0859704782}" presName="sibTrans" presStyleLbl="sibTrans2D1" presStyleIdx="0" presStyleCnt="0"/>
      <dgm:spPr/>
      <dgm:t>
        <a:bodyPr/>
        <a:lstStyle/>
        <a:p>
          <a:endParaRPr lang="en-US"/>
        </a:p>
      </dgm:t>
    </dgm:pt>
    <dgm:pt modelId="{24591C35-CFD3-4B40-AC31-DF1BACBCFE17}" type="pres">
      <dgm:prSet presAssocID="{2DFA3CE5-85BE-49A9-B3B4-9A19B0B931D5}" presName="compNode" presStyleCnt="0"/>
      <dgm:spPr/>
    </dgm:pt>
    <dgm:pt modelId="{037B9A69-DE7E-424B-BC8F-D6EB64989AF8}" type="pres">
      <dgm:prSet presAssocID="{2DFA3CE5-85BE-49A9-B3B4-9A19B0B931D5}" presName="bkgdShape" presStyleLbl="node1" presStyleIdx="3" presStyleCnt="4"/>
      <dgm:spPr/>
      <dgm:t>
        <a:bodyPr/>
        <a:lstStyle/>
        <a:p>
          <a:endParaRPr lang="en-US"/>
        </a:p>
      </dgm:t>
    </dgm:pt>
    <dgm:pt modelId="{42206FB3-4F41-4430-AE5A-380F42002051}" type="pres">
      <dgm:prSet presAssocID="{2DFA3CE5-85BE-49A9-B3B4-9A19B0B931D5}" presName="nodeTx" presStyleLbl="node1" presStyleIdx="3" presStyleCnt="4">
        <dgm:presLayoutVars>
          <dgm:bulletEnabled val="1"/>
        </dgm:presLayoutVars>
      </dgm:prSet>
      <dgm:spPr/>
      <dgm:t>
        <a:bodyPr/>
        <a:lstStyle/>
        <a:p>
          <a:endParaRPr lang="en-US"/>
        </a:p>
      </dgm:t>
    </dgm:pt>
    <dgm:pt modelId="{050703EA-7FC6-4886-A8D0-3C8F22CF6179}" type="pres">
      <dgm:prSet presAssocID="{2DFA3CE5-85BE-49A9-B3B4-9A19B0B931D5}" presName="invisiNode" presStyleLbl="node1" presStyleIdx="3" presStyleCnt="4"/>
      <dgm:spPr/>
    </dgm:pt>
    <dgm:pt modelId="{9B67086B-6293-4364-9481-307D59700A3F}" type="pres">
      <dgm:prSet presAssocID="{2DFA3CE5-85BE-49A9-B3B4-9A19B0B931D5}" presName="imagNode" presStyleLbl="fgImgPlace1" presStyleIdx="3" presStyleCnt="4"/>
      <dgm:spPr>
        <a:blipFill rotWithShape="0">
          <a:blip xmlns:r="http://schemas.openxmlformats.org/officeDocument/2006/relationships" r:embed="rId4"/>
          <a:stretch>
            <a:fillRect/>
          </a:stretch>
        </a:blipFill>
      </dgm:spPr>
    </dgm:pt>
  </dgm:ptLst>
  <dgm:cxnLst>
    <dgm:cxn modelId="{6612F32A-EE95-4B5D-996B-4FA4AC34FEEC}" type="presOf" srcId="{2D455EF7-B3C5-454B-B4AB-AE0859704782}" destId="{F962BB4B-2E22-442D-9045-0C134969A0AB}" srcOrd="0" destOrd="0" presId="urn:microsoft.com/office/officeart/2005/8/layout/hList7#1"/>
    <dgm:cxn modelId="{4200263B-3FB6-46BE-954D-8068767F1D24}" type="presOf" srcId="{FF3B8E89-3258-4D0B-926E-C6614AEDB5C7}" destId="{67FAF241-4571-4670-A87A-DFB82C2B7574}" srcOrd="0" destOrd="0" presId="urn:microsoft.com/office/officeart/2005/8/layout/hList7#1"/>
    <dgm:cxn modelId="{B30545C4-10A3-4BE0-A6EA-68A31BC3F3DE}" type="presOf" srcId="{2DFA3CE5-85BE-49A9-B3B4-9A19B0B931D5}" destId="{037B9A69-DE7E-424B-BC8F-D6EB64989AF8}" srcOrd="0" destOrd="0" presId="urn:microsoft.com/office/officeart/2005/8/layout/hList7#1"/>
    <dgm:cxn modelId="{19CFA418-75D2-4C6E-99FA-1F42C0312C10}" type="presOf" srcId="{02F03F4C-B44F-42F6-8E52-17F844782132}" destId="{1C29AD91-AB37-4D99-AB0E-448F6CA2DE7F}" srcOrd="0" destOrd="0" presId="urn:microsoft.com/office/officeart/2005/8/layout/hList7#1"/>
    <dgm:cxn modelId="{BD7E9EEE-7F0B-4A9D-9B37-55DB52288759}" srcId="{FF3B8E89-3258-4D0B-926E-C6614AEDB5C7}" destId="{2DFA3CE5-85BE-49A9-B3B4-9A19B0B931D5}" srcOrd="3" destOrd="0" parTransId="{96E490DC-D3C6-45CF-98CE-2BBAE44FFC1F}" sibTransId="{765052C6-4D8C-4B31-AC55-FE26715A6A82}"/>
    <dgm:cxn modelId="{49B90D3D-8912-4C8B-8A8D-B1A633A52012}" type="presOf" srcId="{02F03F4C-B44F-42F6-8E52-17F844782132}" destId="{AA6034AC-2854-49A6-9298-3D3975B69FBA}" srcOrd="1" destOrd="0" presId="urn:microsoft.com/office/officeart/2005/8/layout/hList7#1"/>
    <dgm:cxn modelId="{CCC3C246-2E9B-45F9-BAFF-3D72AE413AFF}" type="presOf" srcId="{D4C7F098-A6DD-4F55-9A6D-479050598DD9}" destId="{CF78F77D-17E8-4581-A73D-3C8439FF744B}" srcOrd="1" destOrd="0" presId="urn:microsoft.com/office/officeart/2005/8/layout/hList7#1"/>
    <dgm:cxn modelId="{D4A0ED48-9D5A-44A4-8C88-CEBA1350FFB8}" type="presOf" srcId="{C2F9219C-CE67-4562-91F3-EBEAE1D3ACEA}" destId="{AD25AABB-27AE-4A9F-92CC-73CBF5DD6158}" srcOrd="0" destOrd="0" presId="urn:microsoft.com/office/officeart/2005/8/layout/hList7#1"/>
    <dgm:cxn modelId="{18A1CAC2-7E31-4F3C-9189-7963E96FE55A}" srcId="{FF3B8E89-3258-4D0B-926E-C6614AEDB5C7}" destId="{D4C7F098-A6DD-4F55-9A6D-479050598DD9}" srcOrd="1" destOrd="0" parTransId="{63992167-E86A-4DA7-9910-2C7920E39664}" sibTransId="{F6C56A75-B10B-4894-BFFA-7743FBCCF619}"/>
    <dgm:cxn modelId="{5227C6FE-9E9C-4F2F-A784-E91BA2212624}" type="presOf" srcId="{2DFA3CE5-85BE-49A9-B3B4-9A19B0B931D5}" destId="{42206FB3-4F41-4430-AE5A-380F42002051}" srcOrd="1" destOrd="0" presId="urn:microsoft.com/office/officeart/2005/8/layout/hList7#1"/>
    <dgm:cxn modelId="{4FBC2DD3-1099-48C8-990B-9B742BFF47F2}" srcId="{FF3B8E89-3258-4D0B-926E-C6614AEDB5C7}" destId="{02F03F4C-B44F-42F6-8E52-17F844782132}" srcOrd="0" destOrd="0" parTransId="{CAE05660-253D-4B9A-B550-11825A769423}" sibTransId="{F60B3260-3999-4DC0-B2A7-377776319AEE}"/>
    <dgm:cxn modelId="{91E76749-D7C5-4A9D-98A8-6BDB44369D6B}" srcId="{FF3B8E89-3258-4D0B-926E-C6614AEDB5C7}" destId="{C2F9219C-CE67-4562-91F3-EBEAE1D3ACEA}" srcOrd="2" destOrd="0" parTransId="{D32A998E-B84C-4AFC-937B-4F669E579699}" sibTransId="{2D455EF7-B3C5-454B-B4AB-AE0859704782}"/>
    <dgm:cxn modelId="{B26E747F-2FD6-430F-A3E0-980EBF5CDF78}" type="presOf" srcId="{F60B3260-3999-4DC0-B2A7-377776319AEE}" destId="{B4B82724-5780-4AB5-95BB-B94FBD61B86F}" srcOrd="0" destOrd="0" presId="urn:microsoft.com/office/officeart/2005/8/layout/hList7#1"/>
    <dgm:cxn modelId="{5E2B5921-1D7D-4BD3-9B3D-9A5809AF9E6E}" type="presOf" srcId="{D4C7F098-A6DD-4F55-9A6D-479050598DD9}" destId="{53A3242D-0D70-4754-90A6-98D7BA61E51A}" srcOrd="0" destOrd="0" presId="urn:microsoft.com/office/officeart/2005/8/layout/hList7#1"/>
    <dgm:cxn modelId="{A268379B-96D5-410A-90A7-AA4ECEFEA3DA}" type="presOf" srcId="{F6C56A75-B10B-4894-BFFA-7743FBCCF619}" destId="{5BFF9E0E-3D50-419F-ABFE-606A10E236E8}" srcOrd="0" destOrd="0" presId="urn:microsoft.com/office/officeart/2005/8/layout/hList7#1"/>
    <dgm:cxn modelId="{B609CDCC-0A4F-447B-B3E9-EB1BD00076FB}" type="presOf" srcId="{C2F9219C-CE67-4562-91F3-EBEAE1D3ACEA}" destId="{15E0CF25-BF4C-4BCD-BB51-3B708850DF09}" srcOrd="1" destOrd="0" presId="urn:microsoft.com/office/officeart/2005/8/layout/hList7#1"/>
    <dgm:cxn modelId="{0F414D66-0B69-46DB-A2BC-DC19B74457DA}" type="presParOf" srcId="{67FAF241-4571-4670-A87A-DFB82C2B7574}" destId="{E80EAC9C-F84D-43E6-BCFB-2509D73CE004}" srcOrd="0" destOrd="0" presId="urn:microsoft.com/office/officeart/2005/8/layout/hList7#1"/>
    <dgm:cxn modelId="{AAC7F2A6-7292-4B47-B509-1D0487945EDB}" type="presParOf" srcId="{67FAF241-4571-4670-A87A-DFB82C2B7574}" destId="{9085E7B6-B23E-4874-96D6-A40E3595F369}" srcOrd="1" destOrd="0" presId="urn:microsoft.com/office/officeart/2005/8/layout/hList7#1"/>
    <dgm:cxn modelId="{3E8A0D1D-801F-4984-81C9-4C62715E7EC6}" type="presParOf" srcId="{9085E7B6-B23E-4874-96D6-A40E3595F369}" destId="{508C4499-A835-45A1-87B0-52AC77AC12A9}" srcOrd="0" destOrd="0" presId="urn:microsoft.com/office/officeart/2005/8/layout/hList7#1"/>
    <dgm:cxn modelId="{85FEA44B-EA09-4A32-AECB-0AEA2DA357FC}" type="presParOf" srcId="{508C4499-A835-45A1-87B0-52AC77AC12A9}" destId="{1C29AD91-AB37-4D99-AB0E-448F6CA2DE7F}" srcOrd="0" destOrd="0" presId="urn:microsoft.com/office/officeart/2005/8/layout/hList7#1"/>
    <dgm:cxn modelId="{376FAAE7-3BEE-4E85-8F1A-AB4A6D8A9B10}" type="presParOf" srcId="{508C4499-A835-45A1-87B0-52AC77AC12A9}" destId="{AA6034AC-2854-49A6-9298-3D3975B69FBA}" srcOrd="1" destOrd="0" presId="urn:microsoft.com/office/officeart/2005/8/layout/hList7#1"/>
    <dgm:cxn modelId="{1ADDFE9F-CD68-4B69-8E31-4E2D9C9F843D}" type="presParOf" srcId="{508C4499-A835-45A1-87B0-52AC77AC12A9}" destId="{A6E74F8D-1F1D-455B-8A61-45DC18E28E80}" srcOrd="2" destOrd="0" presId="urn:microsoft.com/office/officeart/2005/8/layout/hList7#1"/>
    <dgm:cxn modelId="{C2572FA0-A349-41B3-912D-E3A7A7862897}" type="presParOf" srcId="{508C4499-A835-45A1-87B0-52AC77AC12A9}" destId="{0B6AAD33-8998-4AB1-9B58-0FC20D1D270D}" srcOrd="3" destOrd="0" presId="urn:microsoft.com/office/officeart/2005/8/layout/hList7#1"/>
    <dgm:cxn modelId="{6214C509-001B-4C33-A855-A208EEEECF96}" type="presParOf" srcId="{9085E7B6-B23E-4874-96D6-A40E3595F369}" destId="{B4B82724-5780-4AB5-95BB-B94FBD61B86F}" srcOrd="1" destOrd="0" presId="urn:microsoft.com/office/officeart/2005/8/layout/hList7#1"/>
    <dgm:cxn modelId="{BBDA0CC2-7E6D-461D-8759-FD51D086DCDB}" type="presParOf" srcId="{9085E7B6-B23E-4874-96D6-A40E3595F369}" destId="{E1D18807-CD73-4D7B-85E1-B5A542E65514}" srcOrd="2" destOrd="0" presId="urn:microsoft.com/office/officeart/2005/8/layout/hList7#1"/>
    <dgm:cxn modelId="{40C92A2F-EAE0-4EEA-A07B-54D12C128FEF}" type="presParOf" srcId="{E1D18807-CD73-4D7B-85E1-B5A542E65514}" destId="{53A3242D-0D70-4754-90A6-98D7BA61E51A}" srcOrd="0" destOrd="0" presId="urn:microsoft.com/office/officeart/2005/8/layout/hList7#1"/>
    <dgm:cxn modelId="{A539D0B4-A8B9-4088-ABEB-8748724DCA98}" type="presParOf" srcId="{E1D18807-CD73-4D7B-85E1-B5A542E65514}" destId="{CF78F77D-17E8-4581-A73D-3C8439FF744B}" srcOrd="1" destOrd="0" presId="urn:microsoft.com/office/officeart/2005/8/layout/hList7#1"/>
    <dgm:cxn modelId="{DF506BBC-C7AF-459A-9FEC-4E8EA5988415}" type="presParOf" srcId="{E1D18807-CD73-4D7B-85E1-B5A542E65514}" destId="{F6396A7D-7A5A-4EBF-8C13-1CD9FD5B8008}" srcOrd="2" destOrd="0" presId="urn:microsoft.com/office/officeart/2005/8/layout/hList7#1"/>
    <dgm:cxn modelId="{C360BDAA-14B3-4CD2-AF3C-72622EC8ED96}" type="presParOf" srcId="{E1D18807-CD73-4D7B-85E1-B5A542E65514}" destId="{BB7DC12C-D718-485E-9A99-1CC9AB0EFFAE}" srcOrd="3" destOrd="0" presId="urn:microsoft.com/office/officeart/2005/8/layout/hList7#1"/>
    <dgm:cxn modelId="{37B0012E-72E7-4FC4-AF69-3EC0E8366B5E}" type="presParOf" srcId="{9085E7B6-B23E-4874-96D6-A40E3595F369}" destId="{5BFF9E0E-3D50-419F-ABFE-606A10E236E8}" srcOrd="3" destOrd="0" presId="urn:microsoft.com/office/officeart/2005/8/layout/hList7#1"/>
    <dgm:cxn modelId="{BC175BA0-0166-48BA-95E2-F20DED63EA8C}" type="presParOf" srcId="{9085E7B6-B23E-4874-96D6-A40E3595F369}" destId="{5831B1E3-05EA-4A99-A931-51EBC403731B}" srcOrd="4" destOrd="0" presId="urn:microsoft.com/office/officeart/2005/8/layout/hList7#1"/>
    <dgm:cxn modelId="{15E73AD2-6683-405F-93C7-AD74E78372F8}" type="presParOf" srcId="{5831B1E3-05EA-4A99-A931-51EBC403731B}" destId="{AD25AABB-27AE-4A9F-92CC-73CBF5DD6158}" srcOrd="0" destOrd="0" presId="urn:microsoft.com/office/officeart/2005/8/layout/hList7#1"/>
    <dgm:cxn modelId="{73ABB7BA-3329-4A83-84EC-E9B1DCCAF0F6}" type="presParOf" srcId="{5831B1E3-05EA-4A99-A931-51EBC403731B}" destId="{15E0CF25-BF4C-4BCD-BB51-3B708850DF09}" srcOrd="1" destOrd="0" presId="urn:microsoft.com/office/officeart/2005/8/layout/hList7#1"/>
    <dgm:cxn modelId="{E3EA5D3D-AA9D-4541-9DFF-4BA40B95A499}" type="presParOf" srcId="{5831B1E3-05EA-4A99-A931-51EBC403731B}" destId="{3E09281D-249E-4068-8C5B-BE165BAFCA27}" srcOrd="2" destOrd="0" presId="urn:microsoft.com/office/officeart/2005/8/layout/hList7#1"/>
    <dgm:cxn modelId="{E93913C3-68E1-4105-BC79-B03567046D45}" type="presParOf" srcId="{5831B1E3-05EA-4A99-A931-51EBC403731B}" destId="{19BF7EB0-6207-43BC-9B9B-3C7B8FB76BE2}" srcOrd="3" destOrd="0" presId="urn:microsoft.com/office/officeart/2005/8/layout/hList7#1"/>
    <dgm:cxn modelId="{7A089E90-A9E2-4163-B71C-038DB3AB0FBF}" type="presParOf" srcId="{9085E7B6-B23E-4874-96D6-A40E3595F369}" destId="{F962BB4B-2E22-442D-9045-0C134969A0AB}" srcOrd="5" destOrd="0" presId="urn:microsoft.com/office/officeart/2005/8/layout/hList7#1"/>
    <dgm:cxn modelId="{126A177D-2B41-4E2B-851D-7ED9BA446327}" type="presParOf" srcId="{9085E7B6-B23E-4874-96D6-A40E3595F369}" destId="{24591C35-CFD3-4B40-AC31-DF1BACBCFE17}" srcOrd="6" destOrd="0" presId="urn:microsoft.com/office/officeart/2005/8/layout/hList7#1"/>
    <dgm:cxn modelId="{D8AF2E0C-5CF0-4084-A87A-0DE9C22C98CC}" type="presParOf" srcId="{24591C35-CFD3-4B40-AC31-DF1BACBCFE17}" destId="{037B9A69-DE7E-424B-BC8F-D6EB64989AF8}" srcOrd="0" destOrd="0" presId="urn:microsoft.com/office/officeart/2005/8/layout/hList7#1"/>
    <dgm:cxn modelId="{9444AC0C-46C5-4FB0-BDA8-1D162318B774}" type="presParOf" srcId="{24591C35-CFD3-4B40-AC31-DF1BACBCFE17}" destId="{42206FB3-4F41-4430-AE5A-380F42002051}" srcOrd="1" destOrd="0" presId="urn:microsoft.com/office/officeart/2005/8/layout/hList7#1"/>
    <dgm:cxn modelId="{98C8EF47-D392-4153-9148-B137EEDD40BB}" type="presParOf" srcId="{24591C35-CFD3-4B40-AC31-DF1BACBCFE17}" destId="{050703EA-7FC6-4886-A8D0-3C8F22CF6179}" srcOrd="2" destOrd="0" presId="urn:microsoft.com/office/officeart/2005/8/layout/hList7#1"/>
    <dgm:cxn modelId="{0EC1903A-5CF8-4A9F-9637-7C98B9F5F410}" type="presParOf" srcId="{24591C35-CFD3-4B40-AC31-DF1BACBCFE17}" destId="{9B67086B-6293-4364-9481-307D59700A3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0CFFC-BF0F-4620-9199-FFC7C4BF8A4C}" type="doc">
      <dgm:prSet loTypeId="urn:microsoft.com/office/officeart/2005/8/layout/chevron2" loCatId="list" qsTypeId="urn:microsoft.com/office/officeart/2005/8/quickstyle/simple4" qsCatId="simple" csTypeId="urn:microsoft.com/office/officeart/2005/8/colors/colorful2" csCatId="colorful" phldr="1"/>
      <dgm:spPr/>
      <dgm:t>
        <a:bodyPr/>
        <a:lstStyle/>
        <a:p>
          <a:endParaRPr lang="en-US"/>
        </a:p>
      </dgm:t>
    </dgm:pt>
    <dgm:pt modelId="{CF54F20B-EC1F-467D-ADFB-1BDCF8792F2A}">
      <dgm:prSet phldrT="[Text]"/>
      <dgm:spPr/>
      <dgm:t>
        <a:bodyPr/>
        <a:lstStyle/>
        <a:p>
          <a:r>
            <a:rPr lang="en-US" dirty="0">
              <a:latin typeface="Arial" pitchFamily="34" charset="0"/>
              <a:cs typeface="Arial" pitchFamily="34" charset="0"/>
            </a:rPr>
            <a:t>Reduce Drug User Stigma</a:t>
          </a:r>
        </a:p>
      </dgm:t>
    </dgm:pt>
    <dgm:pt modelId="{799A9E7D-BD43-4A82-903C-0ED73E36164D}" type="parTrans" cxnId="{1242E263-AF31-4D89-82D4-F6C76C226761}">
      <dgm:prSet/>
      <dgm:spPr/>
      <dgm:t>
        <a:bodyPr/>
        <a:lstStyle/>
        <a:p>
          <a:endParaRPr lang="en-US"/>
        </a:p>
      </dgm:t>
    </dgm:pt>
    <dgm:pt modelId="{7D7C33DE-93C1-4900-939A-49BEF859DF8C}" type="sibTrans" cxnId="{1242E263-AF31-4D89-82D4-F6C76C226761}">
      <dgm:prSet/>
      <dgm:spPr/>
      <dgm:t>
        <a:bodyPr/>
        <a:lstStyle/>
        <a:p>
          <a:endParaRPr lang="en-US"/>
        </a:p>
      </dgm:t>
    </dgm:pt>
    <dgm:pt modelId="{85489FC7-EFAA-44C3-87BA-62B679702756}">
      <dgm:prSet phldrT="[Text]"/>
      <dgm:spPr/>
      <dgm:t>
        <a:bodyPr/>
        <a:lstStyle/>
        <a:p>
          <a:endParaRPr lang="en-US" dirty="0">
            <a:latin typeface="Arial" pitchFamily="34" charset="0"/>
            <a:cs typeface="Arial" pitchFamily="34" charset="0"/>
          </a:endParaRPr>
        </a:p>
      </dgm:t>
    </dgm:pt>
    <dgm:pt modelId="{05CD1C96-EAF1-402F-9867-6FB4630993D0}" type="parTrans" cxnId="{65087FA7-07D7-4786-9CD3-F340535DD1FD}">
      <dgm:prSet/>
      <dgm:spPr/>
      <dgm:t>
        <a:bodyPr/>
        <a:lstStyle/>
        <a:p>
          <a:endParaRPr lang="en-US"/>
        </a:p>
      </dgm:t>
    </dgm:pt>
    <dgm:pt modelId="{623E1BB1-6425-43C0-99FE-6AD830489BBB}" type="sibTrans" cxnId="{65087FA7-07D7-4786-9CD3-F340535DD1FD}">
      <dgm:prSet/>
      <dgm:spPr/>
      <dgm:t>
        <a:bodyPr/>
        <a:lstStyle/>
        <a:p>
          <a:endParaRPr lang="en-US"/>
        </a:p>
      </dgm:t>
    </dgm:pt>
    <dgm:pt modelId="{9DAC0477-0086-40C0-BA67-5A020FF59F3C}">
      <dgm:prSet phldrT="[Text]"/>
      <dgm:spPr/>
      <dgm:t>
        <a:bodyPr/>
        <a:lstStyle/>
        <a:p>
          <a:r>
            <a:rPr lang="en-US" dirty="0">
              <a:latin typeface="Arial" pitchFamily="34" charset="0"/>
              <a:cs typeface="Arial" pitchFamily="34" charset="0"/>
            </a:rPr>
            <a:t>Increase Trust and Improve Engagement with Clients</a:t>
          </a:r>
        </a:p>
      </dgm:t>
    </dgm:pt>
    <dgm:pt modelId="{38C1E27B-D7BB-41E8-9B04-B7A22552DBC9}" type="parTrans" cxnId="{2B757637-FBA4-48B0-B219-E253C56F2B8E}">
      <dgm:prSet/>
      <dgm:spPr/>
      <dgm:t>
        <a:bodyPr/>
        <a:lstStyle/>
        <a:p>
          <a:endParaRPr lang="en-US"/>
        </a:p>
      </dgm:t>
    </dgm:pt>
    <dgm:pt modelId="{3601302E-4999-4C06-99EA-391EC8AAEF39}" type="sibTrans" cxnId="{2B757637-FBA4-48B0-B219-E253C56F2B8E}">
      <dgm:prSet/>
      <dgm:spPr/>
      <dgm:t>
        <a:bodyPr/>
        <a:lstStyle/>
        <a:p>
          <a:endParaRPr lang="en-US"/>
        </a:p>
      </dgm:t>
    </dgm:pt>
    <dgm:pt modelId="{528BC83B-F8C2-481C-9AC0-81EA2360688E}">
      <dgm:prSet phldrT="[Text]"/>
      <dgm:spPr/>
      <dgm:t>
        <a:bodyPr/>
        <a:lstStyle/>
        <a:p>
          <a:endParaRPr lang="en-US" dirty="0">
            <a:latin typeface="Arial" pitchFamily="34" charset="0"/>
            <a:cs typeface="Arial" pitchFamily="34" charset="0"/>
          </a:endParaRPr>
        </a:p>
      </dgm:t>
    </dgm:pt>
    <dgm:pt modelId="{61828A5D-AB2F-4A1C-966D-8731673E333B}" type="parTrans" cxnId="{C83BA43A-3CAC-4C40-8EEB-C1EE1ADA41CE}">
      <dgm:prSet/>
      <dgm:spPr/>
      <dgm:t>
        <a:bodyPr/>
        <a:lstStyle/>
        <a:p>
          <a:endParaRPr lang="en-US"/>
        </a:p>
      </dgm:t>
    </dgm:pt>
    <dgm:pt modelId="{0C95C4BC-D196-442B-A8C6-C07EA51BD121}" type="sibTrans" cxnId="{C83BA43A-3CAC-4C40-8EEB-C1EE1ADA41CE}">
      <dgm:prSet/>
      <dgm:spPr/>
      <dgm:t>
        <a:bodyPr/>
        <a:lstStyle/>
        <a:p>
          <a:endParaRPr lang="en-US"/>
        </a:p>
      </dgm:t>
    </dgm:pt>
    <dgm:pt modelId="{59B93EAD-3BFB-4730-AFAE-14F34730CA03}">
      <dgm:prSet phldrT="[Text]"/>
      <dgm:spPr/>
      <dgm:t>
        <a:bodyPr/>
        <a:lstStyle/>
        <a:p>
          <a:r>
            <a:rPr lang="en-US" dirty="0">
              <a:latin typeface="Arial" pitchFamily="34" charset="0"/>
              <a:cs typeface="Arial" pitchFamily="34" charset="0"/>
            </a:rPr>
            <a:t>Improve Individual and Community Health</a:t>
          </a:r>
        </a:p>
      </dgm:t>
    </dgm:pt>
    <dgm:pt modelId="{3DB1D6BA-B8F8-4F22-B5DE-088845CD054D}" type="parTrans" cxnId="{E215EBFF-25F4-43C8-A866-73DE685A8A88}">
      <dgm:prSet/>
      <dgm:spPr/>
      <dgm:t>
        <a:bodyPr/>
        <a:lstStyle/>
        <a:p>
          <a:endParaRPr lang="en-US"/>
        </a:p>
      </dgm:t>
    </dgm:pt>
    <dgm:pt modelId="{89B330CC-D867-4C83-B293-564FB989F139}" type="sibTrans" cxnId="{E215EBFF-25F4-43C8-A866-73DE685A8A88}">
      <dgm:prSet/>
      <dgm:spPr/>
      <dgm:t>
        <a:bodyPr/>
        <a:lstStyle/>
        <a:p>
          <a:endParaRPr lang="en-US"/>
        </a:p>
      </dgm:t>
    </dgm:pt>
    <dgm:pt modelId="{81FB16EB-DCCC-43E8-AC3D-BA7131D226C1}">
      <dgm:prSet phldrT="[Text]"/>
      <dgm:spPr/>
      <dgm:t>
        <a:bodyPr/>
        <a:lstStyle/>
        <a:p>
          <a:endParaRPr lang="en-US" dirty="0">
            <a:latin typeface="Arial" pitchFamily="34" charset="0"/>
            <a:cs typeface="Arial" pitchFamily="34" charset="0"/>
          </a:endParaRPr>
        </a:p>
      </dgm:t>
    </dgm:pt>
    <dgm:pt modelId="{9DE0342B-B954-418A-B8EB-C6DFD0D938C3}" type="sibTrans" cxnId="{23BD76F8-9957-4B59-8DF8-79D7CFADF854}">
      <dgm:prSet/>
      <dgm:spPr/>
      <dgm:t>
        <a:bodyPr/>
        <a:lstStyle/>
        <a:p>
          <a:endParaRPr lang="en-US"/>
        </a:p>
      </dgm:t>
    </dgm:pt>
    <dgm:pt modelId="{0041E307-2736-46A5-B9AD-FBA00709633C}" type="parTrans" cxnId="{23BD76F8-9957-4B59-8DF8-79D7CFADF854}">
      <dgm:prSet/>
      <dgm:spPr/>
      <dgm:t>
        <a:bodyPr/>
        <a:lstStyle/>
        <a:p>
          <a:endParaRPr lang="en-US"/>
        </a:p>
      </dgm:t>
    </dgm:pt>
    <dgm:pt modelId="{2305F0C4-2709-43BB-A744-9AC922CECA3A}" type="pres">
      <dgm:prSet presAssocID="{0990CFFC-BF0F-4620-9199-FFC7C4BF8A4C}" presName="linearFlow" presStyleCnt="0">
        <dgm:presLayoutVars>
          <dgm:dir/>
          <dgm:animLvl val="lvl"/>
          <dgm:resizeHandles val="exact"/>
        </dgm:presLayoutVars>
      </dgm:prSet>
      <dgm:spPr/>
      <dgm:t>
        <a:bodyPr/>
        <a:lstStyle/>
        <a:p>
          <a:endParaRPr lang="en-US"/>
        </a:p>
      </dgm:t>
    </dgm:pt>
    <dgm:pt modelId="{2CE55B91-064C-4B73-A8DC-B09141461537}" type="pres">
      <dgm:prSet presAssocID="{81FB16EB-DCCC-43E8-AC3D-BA7131D226C1}" presName="composite" presStyleCnt="0"/>
      <dgm:spPr/>
    </dgm:pt>
    <dgm:pt modelId="{77C94939-BBF7-46B1-B117-235A65A052F1}" type="pres">
      <dgm:prSet presAssocID="{81FB16EB-DCCC-43E8-AC3D-BA7131D226C1}" presName="parentText" presStyleLbl="alignNode1" presStyleIdx="0" presStyleCnt="3">
        <dgm:presLayoutVars>
          <dgm:chMax val="1"/>
          <dgm:bulletEnabled val="1"/>
        </dgm:presLayoutVars>
      </dgm:prSet>
      <dgm:spPr/>
      <dgm:t>
        <a:bodyPr/>
        <a:lstStyle/>
        <a:p>
          <a:endParaRPr lang="en-US"/>
        </a:p>
      </dgm:t>
    </dgm:pt>
    <dgm:pt modelId="{13FE5FDB-DB85-49D4-8CE5-75C077C2FBBF}" type="pres">
      <dgm:prSet presAssocID="{81FB16EB-DCCC-43E8-AC3D-BA7131D226C1}" presName="descendantText" presStyleLbl="alignAcc1" presStyleIdx="0" presStyleCnt="3">
        <dgm:presLayoutVars>
          <dgm:bulletEnabled val="1"/>
        </dgm:presLayoutVars>
      </dgm:prSet>
      <dgm:spPr/>
      <dgm:t>
        <a:bodyPr/>
        <a:lstStyle/>
        <a:p>
          <a:endParaRPr lang="en-US"/>
        </a:p>
      </dgm:t>
    </dgm:pt>
    <dgm:pt modelId="{57D33DC6-4C7F-4A10-B492-EA5C082F2C6C}" type="pres">
      <dgm:prSet presAssocID="{9DE0342B-B954-418A-B8EB-C6DFD0D938C3}" presName="sp" presStyleCnt="0"/>
      <dgm:spPr/>
    </dgm:pt>
    <dgm:pt modelId="{165D444B-605F-44B5-8910-40402A03D038}" type="pres">
      <dgm:prSet presAssocID="{85489FC7-EFAA-44C3-87BA-62B679702756}" presName="composite" presStyleCnt="0"/>
      <dgm:spPr/>
    </dgm:pt>
    <dgm:pt modelId="{CEA60009-3F71-46B5-9AC2-A8F244FAE8FA}" type="pres">
      <dgm:prSet presAssocID="{85489FC7-EFAA-44C3-87BA-62B679702756}" presName="parentText" presStyleLbl="alignNode1" presStyleIdx="1" presStyleCnt="3">
        <dgm:presLayoutVars>
          <dgm:chMax val="1"/>
          <dgm:bulletEnabled val="1"/>
        </dgm:presLayoutVars>
      </dgm:prSet>
      <dgm:spPr/>
      <dgm:t>
        <a:bodyPr/>
        <a:lstStyle/>
        <a:p>
          <a:endParaRPr lang="en-US"/>
        </a:p>
      </dgm:t>
    </dgm:pt>
    <dgm:pt modelId="{529D9DD9-2FC3-4D77-B678-70ECDE4BDDA3}" type="pres">
      <dgm:prSet presAssocID="{85489FC7-EFAA-44C3-87BA-62B679702756}" presName="descendantText" presStyleLbl="alignAcc1" presStyleIdx="1" presStyleCnt="3">
        <dgm:presLayoutVars>
          <dgm:bulletEnabled val="1"/>
        </dgm:presLayoutVars>
      </dgm:prSet>
      <dgm:spPr/>
      <dgm:t>
        <a:bodyPr/>
        <a:lstStyle/>
        <a:p>
          <a:endParaRPr lang="en-US"/>
        </a:p>
      </dgm:t>
    </dgm:pt>
    <dgm:pt modelId="{ED8A2E17-9C66-41AE-9E65-8D3FA4430B7E}" type="pres">
      <dgm:prSet presAssocID="{623E1BB1-6425-43C0-99FE-6AD830489BBB}" presName="sp" presStyleCnt="0"/>
      <dgm:spPr/>
    </dgm:pt>
    <dgm:pt modelId="{19BEFB1A-B104-46F2-AB5D-0B59F8A205D9}" type="pres">
      <dgm:prSet presAssocID="{528BC83B-F8C2-481C-9AC0-81EA2360688E}" presName="composite" presStyleCnt="0"/>
      <dgm:spPr/>
    </dgm:pt>
    <dgm:pt modelId="{8EC334E7-FA61-4D6E-88B6-C90A02E67F59}" type="pres">
      <dgm:prSet presAssocID="{528BC83B-F8C2-481C-9AC0-81EA2360688E}" presName="parentText" presStyleLbl="alignNode1" presStyleIdx="2" presStyleCnt="3">
        <dgm:presLayoutVars>
          <dgm:chMax val="1"/>
          <dgm:bulletEnabled val="1"/>
        </dgm:presLayoutVars>
      </dgm:prSet>
      <dgm:spPr/>
      <dgm:t>
        <a:bodyPr/>
        <a:lstStyle/>
        <a:p>
          <a:endParaRPr lang="en-US"/>
        </a:p>
      </dgm:t>
    </dgm:pt>
    <dgm:pt modelId="{4837E03B-92AE-4264-B7B9-FAFCBACFEFE6}" type="pres">
      <dgm:prSet presAssocID="{528BC83B-F8C2-481C-9AC0-81EA2360688E}" presName="descendantText" presStyleLbl="alignAcc1" presStyleIdx="2" presStyleCnt="3">
        <dgm:presLayoutVars>
          <dgm:bulletEnabled val="1"/>
        </dgm:presLayoutVars>
      </dgm:prSet>
      <dgm:spPr/>
      <dgm:t>
        <a:bodyPr/>
        <a:lstStyle/>
        <a:p>
          <a:endParaRPr lang="en-US"/>
        </a:p>
      </dgm:t>
    </dgm:pt>
  </dgm:ptLst>
  <dgm:cxnLst>
    <dgm:cxn modelId="{160A6F09-32F0-4751-9A98-B70E517D34E9}" type="presOf" srcId="{85489FC7-EFAA-44C3-87BA-62B679702756}" destId="{CEA60009-3F71-46B5-9AC2-A8F244FAE8FA}" srcOrd="0" destOrd="0" presId="urn:microsoft.com/office/officeart/2005/8/layout/chevron2"/>
    <dgm:cxn modelId="{212D3A6B-33DA-45E3-822A-4BEF21539BC7}" type="presOf" srcId="{59B93EAD-3BFB-4730-AFAE-14F34730CA03}" destId="{4837E03B-92AE-4264-B7B9-FAFCBACFEFE6}" srcOrd="0" destOrd="0" presId="urn:microsoft.com/office/officeart/2005/8/layout/chevron2"/>
    <dgm:cxn modelId="{23BD76F8-9957-4B59-8DF8-79D7CFADF854}" srcId="{0990CFFC-BF0F-4620-9199-FFC7C4BF8A4C}" destId="{81FB16EB-DCCC-43E8-AC3D-BA7131D226C1}" srcOrd="0" destOrd="0" parTransId="{0041E307-2736-46A5-B9AD-FBA00709633C}" sibTransId="{9DE0342B-B954-418A-B8EB-C6DFD0D938C3}"/>
    <dgm:cxn modelId="{3054D508-C80A-4F59-8DFC-896E42D133C1}" type="presOf" srcId="{81FB16EB-DCCC-43E8-AC3D-BA7131D226C1}" destId="{77C94939-BBF7-46B1-B117-235A65A052F1}" srcOrd="0" destOrd="0" presId="urn:microsoft.com/office/officeart/2005/8/layout/chevron2"/>
    <dgm:cxn modelId="{98DD1524-1F19-4BE7-AB71-94C44920274A}" type="presOf" srcId="{528BC83B-F8C2-481C-9AC0-81EA2360688E}" destId="{8EC334E7-FA61-4D6E-88B6-C90A02E67F59}" srcOrd="0" destOrd="0" presId="urn:microsoft.com/office/officeart/2005/8/layout/chevron2"/>
    <dgm:cxn modelId="{2B757637-FBA4-48B0-B219-E253C56F2B8E}" srcId="{85489FC7-EFAA-44C3-87BA-62B679702756}" destId="{9DAC0477-0086-40C0-BA67-5A020FF59F3C}" srcOrd="0" destOrd="0" parTransId="{38C1E27B-D7BB-41E8-9B04-B7A22552DBC9}" sibTransId="{3601302E-4999-4C06-99EA-391EC8AAEF39}"/>
    <dgm:cxn modelId="{C2957A61-30A0-4DB0-862E-1C933EED3060}" type="presOf" srcId="{0990CFFC-BF0F-4620-9199-FFC7C4BF8A4C}" destId="{2305F0C4-2709-43BB-A744-9AC922CECA3A}" srcOrd="0" destOrd="0" presId="urn:microsoft.com/office/officeart/2005/8/layout/chevron2"/>
    <dgm:cxn modelId="{E215EBFF-25F4-43C8-A866-73DE685A8A88}" srcId="{528BC83B-F8C2-481C-9AC0-81EA2360688E}" destId="{59B93EAD-3BFB-4730-AFAE-14F34730CA03}" srcOrd="0" destOrd="0" parTransId="{3DB1D6BA-B8F8-4F22-B5DE-088845CD054D}" sibTransId="{89B330CC-D867-4C83-B293-564FB989F139}"/>
    <dgm:cxn modelId="{C83BA43A-3CAC-4C40-8EEB-C1EE1ADA41CE}" srcId="{0990CFFC-BF0F-4620-9199-FFC7C4BF8A4C}" destId="{528BC83B-F8C2-481C-9AC0-81EA2360688E}" srcOrd="2" destOrd="0" parTransId="{61828A5D-AB2F-4A1C-966D-8731673E333B}" sibTransId="{0C95C4BC-D196-442B-A8C6-C07EA51BD121}"/>
    <dgm:cxn modelId="{101F3188-E5E1-4147-8F82-A504D55EAADD}" type="presOf" srcId="{CF54F20B-EC1F-467D-ADFB-1BDCF8792F2A}" destId="{13FE5FDB-DB85-49D4-8CE5-75C077C2FBBF}" srcOrd="0" destOrd="0" presId="urn:microsoft.com/office/officeart/2005/8/layout/chevron2"/>
    <dgm:cxn modelId="{65087FA7-07D7-4786-9CD3-F340535DD1FD}" srcId="{0990CFFC-BF0F-4620-9199-FFC7C4BF8A4C}" destId="{85489FC7-EFAA-44C3-87BA-62B679702756}" srcOrd="1" destOrd="0" parTransId="{05CD1C96-EAF1-402F-9867-6FB4630993D0}" sibTransId="{623E1BB1-6425-43C0-99FE-6AD830489BBB}"/>
    <dgm:cxn modelId="{8D75E32D-AE2A-42B9-BFB1-4F371617131A}" type="presOf" srcId="{9DAC0477-0086-40C0-BA67-5A020FF59F3C}" destId="{529D9DD9-2FC3-4D77-B678-70ECDE4BDDA3}" srcOrd="0" destOrd="0" presId="urn:microsoft.com/office/officeart/2005/8/layout/chevron2"/>
    <dgm:cxn modelId="{1242E263-AF31-4D89-82D4-F6C76C226761}" srcId="{81FB16EB-DCCC-43E8-AC3D-BA7131D226C1}" destId="{CF54F20B-EC1F-467D-ADFB-1BDCF8792F2A}" srcOrd="0" destOrd="0" parTransId="{799A9E7D-BD43-4A82-903C-0ED73E36164D}" sibTransId="{7D7C33DE-93C1-4900-939A-49BEF859DF8C}"/>
    <dgm:cxn modelId="{493BD6D0-EE38-4FD4-9728-9A211C5E9E58}" type="presParOf" srcId="{2305F0C4-2709-43BB-A744-9AC922CECA3A}" destId="{2CE55B91-064C-4B73-A8DC-B09141461537}" srcOrd="0" destOrd="0" presId="urn:microsoft.com/office/officeart/2005/8/layout/chevron2"/>
    <dgm:cxn modelId="{918D770D-0ED2-408E-A667-72B6E40C99E6}" type="presParOf" srcId="{2CE55B91-064C-4B73-A8DC-B09141461537}" destId="{77C94939-BBF7-46B1-B117-235A65A052F1}" srcOrd="0" destOrd="0" presId="urn:microsoft.com/office/officeart/2005/8/layout/chevron2"/>
    <dgm:cxn modelId="{19BB9D65-DA65-4D89-A7DC-1F33FBFD16B2}" type="presParOf" srcId="{2CE55B91-064C-4B73-A8DC-B09141461537}" destId="{13FE5FDB-DB85-49D4-8CE5-75C077C2FBBF}" srcOrd="1" destOrd="0" presId="urn:microsoft.com/office/officeart/2005/8/layout/chevron2"/>
    <dgm:cxn modelId="{0673D5BD-E541-45C5-9E1C-FF3937E0D3BB}" type="presParOf" srcId="{2305F0C4-2709-43BB-A744-9AC922CECA3A}" destId="{57D33DC6-4C7F-4A10-B492-EA5C082F2C6C}" srcOrd="1" destOrd="0" presId="urn:microsoft.com/office/officeart/2005/8/layout/chevron2"/>
    <dgm:cxn modelId="{AA034194-CE71-4D03-A9C8-457971F83B05}" type="presParOf" srcId="{2305F0C4-2709-43BB-A744-9AC922CECA3A}" destId="{165D444B-605F-44B5-8910-40402A03D038}" srcOrd="2" destOrd="0" presId="urn:microsoft.com/office/officeart/2005/8/layout/chevron2"/>
    <dgm:cxn modelId="{213FCECD-2336-458F-8C01-44F62EAD2193}" type="presParOf" srcId="{165D444B-605F-44B5-8910-40402A03D038}" destId="{CEA60009-3F71-46B5-9AC2-A8F244FAE8FA}" srcOrd="0" destOrd="0" presId="urn:microsoft.com/office/officeart/2005/8/layout/chevron2"/>
    <dgm:cxn modelId="{1D1A1C80-1FDF-47E7-8625-420A1C1D3876}" type="presParOf" srcId="{165D444B-605F-44B5-8910-40402A03D038}" destId="{529D9DD9-2FC3-4D77-B678-70ECDE4BDDA3}" srcOrd="1" destOrd="0" presId="urn:microsoft.com/office/officeart/2005/8/layout/chevron2"/>
    <dgm:cxn modelId="{FDDC99A0-338F-483C-90DE-F9741DA85DD6}" type="presParOf" srcId="{2305F0C4-2709-43BB-A744-9AC922CECA3A}" destId="{ED8A2E17-9C66-41AE-9E65-8D3FA4430B7E}" srcOrd="3" destOrd="0" presId="urn:microsoft.com/office/officeart/2005/8/layout/chevron2"/>
    <dgm:cxn modelId="{5248E246-5FFA-4BC7-8255-B323489F30C4}" type="presParOf" srcId="{2305F0C4-2709-43BB-A744-9AC922CECA3A}" destId="{19BEFB1A-B104-46F2-AB5D-0B59F8A205D9}" srcOrd="4" destOrd="0" presId="urn:microsoft.com/office/officeart/2005/8/layout/chevron2"/>
    <dgm:cxn modelId="{E689C556-4F15-4038-98B2-E93D96A1EB87}" type="presParOf" srcId="{19BEFB1A-B104-46F2-AB5D-0B59F8A205D9}" destId="{8EC334E7-FA61-4D6E-88B6-C90A02E67F59}" srcOrd="0" destOrd="0" presId="urn:microsoft.com/office/officeart/2005/8/layout/chevron2"/>
    <dgm:cxn modelId="{D2C8177B-31A7-4B8C-9E27-CEDC9A95CE78}" type="presParOf" srcId="{19BEFB1A-B104-46F2-AB5D-0B59F8A205D9}" destId="{4837E03B-92AE-4264-B7B9-FAFCBACFEFE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8C6E3-27C9-48B5-9DFD-BBAD043CB43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855F626-CDD3-4A07-A95A-AB3A695FCC0F}">
      <dgm:prSet phldrT="[Text]" custT="1"/>
      <dgm:spPr>
        <a:solidFill>
          <a:srgbClr val="009900"/>
        </a:solidFill>
      </dgm:spPr>
      <dgm:t>
        <a:bodyPr/>
        <a:lstStyle/>
        <a:p>
          <a:r>
            <a:rPr lang="en-US" sz="2400" dirty="0"/>
            <a:t>Physical</a:t>
          </a:r>
        </a:p>
      </dgm:t>
    </dgm:pt>
    <dgm:pt modelId="{ED79AE1F-6F26-44D3-8D2D-009BCE33B4F6}" type="parTrans" cxnId="{FD3FDC29-932A-4418-9DDA-ACCBF70F94DF}">
      <dgm:prSet/>
      <dgm:spPr/>
      <dgm:t>
        <a:bodyPr/>
        <a:lstStyle/>
        <a:p>
          <a:endParaRPr lang="en-US" sz="2400"/>
        </a:p>
      </dgm:t>
    </dgm:pt>
    <dgm:pt modelId="{26612A5C-17B6-4208-8B9B-215155DCE726}" type="sibTrans" cxnId="{FD3FDC29-932A-4418-9DDA-ACCBF70F94DF}">
      <dgm:prSet/>
      <dgm:spPr/>
      <dgm:t>
        <a:bodyPr/>
        <a:lstStyle/>
        <a:p>
          <a:endParaRPr lang="en-US" sz="2400"/>
        </a:p>
      </dgm:t>
    </dgm:pt>
    <dgm:pt modelId="{2072553C-2A3C-4DFB-803C-F41DDDF520ED}">
      <dgm:prSet phldrT="[Text]" custT="1"/>
      <dgm:spPr>
        <a:solidFill>
          <a:srgbClr val="000099"/>
        </a:solidFill>
      </dgm:spPr>
      <dgm:t>
        <a:bodyPr/>
        <a:lstStyle/>
        <a:p>
          <a:r>
            <a:rPr lang="en-US" sz="2400" dirty="0"/>
            <a:t>Psychological</a:t>
          </a:r>
        </a:p>
      </dgm:t>
    </dgm:pt>
    <dgm:pt modelId="{36D8E87A-172F-4439-869E-BC2A20B62996}" type="parTrans" cxnId="{167E13F1-2B43-417D-945C-3F180151375B}">
      <dgm:prSet/>
      <dgm:spPr/>
      <dgm:t>
        <a:bodyPr/>
        <a:lstStyle/>
        <a:p>
          <a:endParaRPr lang="en-US" sz="2400"/>
        </a:p>
      </dgm:t>
    </dgm:pt>
    <dgm:pt modelId="{19F237ED-B54B-4313-80E2-FFB421F09A1D}" type="sibTrans" cxnId="{167E13F1-2B43-417D-945C-3F180151375B}">
      <dgm:prSet/>
      <dgm:spPr/>
      <dgm:t>
        <a:bodyPr/>
        <a:lstStyle/>
        <a:p>
          <a:endParaRPr lang="en-US" sz="2400"/>
        </a:p>
      </dgm:t>
    </dgm:pt>
    <dgm:pt modelId="{A8238B6E-1D27-433F-BDDF-8500661F6004}">
      <dgm:prSet phldrT="[Text]" custT="1"/>
      <dgm:spPr>
        <a:solidFill>
          <a:schemeClr val="accent4">
            <a:lumMod val="75000"/>
          </a:schemeClr>
        </a:solidFill>
      </dgm:spPr>
      <dgm:t>
        <a:bodyPr/>
        <a:lstStyle/>
        <a:p>
          <a:r>
            <a:rPr lang="en-US" sz="2400" dirty="0"/>
            <a:t>Social</a:t>
          </a:r>
        </a:p>
      </dgm:t>
    </dgm:pt>
    <dgm:pt modelId="{059F535C-765D-4225-84DE-60B5E13EFD63}" type="parTrans" cxnId="{9CB31404-523C-4071-A941-EA73903CE3B3}">
      <dgm:prSet/>
      <dgm:spPr/>
      <dgm:t>
        <a:bodyPr/>
        <a:lstStyle/>
        <a:p>
          <a:endParaRPr lang="en-US" sz="2400"/>
        </a:p>
      </dgm:t>
    </dgm:pt>
    <dgm:pt modelId="{DA9DAA62-8B28-4E00-9302-EF13CF4D3699}" type="sibTrans" cxnId="{9CB31404-523C-4071-A941-EA73903CE3B3}">
      <dgm:prSet/>
      <dgm:spPr/>
      <dgm:t>
        <a:bodyPr/>
        <a:lstStyle/>
        <a:p>
          <a:endParaRPr lang="en-US" sz="2400"/>
        </a:p>
      </dgm:t>
    </dgm:pt>
    <dgm:pt modelId="{72F46FF1-FC9A-49F6-A40F-8F3AD3240BDD}">
      <dgm:prSet phldrT="[Text]" custT="1"/>
      <dgm:spPr>
        <a:solidFill>
          <a:schemeClr val="accent6">
            <a:lumMod val="75000"/>
          </a:schemeClr>
        </a:solidFill>
      </dgm:spPr>
      <dgm:t>
        <a:bodyPr/>
        <a:lstStyle/>
        <a:p>
          <a:pPr>
            <a:lnSpc>
              <a:spcPct val="100000"/>
            </a:lnSpc>
            <a:spcAft>
              <a:spcPts val="0"/>
            </a:spcAft>
          </a:pPr>
          <a:r>
            <a:rPr lang="en-US" sz="2400" dirty="0"/>
            <a:t>Economic/</a:t>
          </a:r>
        </a:p>
        <a:p>
          <a:pPr>
            <a:lnSpc>
              <a:spcPct val="100000"/>
            </a:lnSpc>
            <a:spcAft>
              <a:spcPts val="0"/>
            </a:spcAft>
          </a:pPr>
          <a:r>
            <a:rPr lang="en-US" sz="2400" dirty="0"/>
            <a:t>Vocational</a:t>
          </a:r>
        </a:p>
      </dgm:t>
    </dgm:pt>
    <dgm:pt modelId="{24DED18C-1D1C-4E9F-BB27-D3CE7484204E}" type="parTrans" cxnId="{35D9C498-89EF-4F6C-8A95-EBAA17046C33}">
      <dgm:prSet/>
      <dgm:spPr/>
      <dgm:t>
        <a:bodyPr/>
        <a:lstStyle/>
        <a:p>
          <a:endParaRPr lang="en-US" sz="2400"/>
        </a:p>
      </dgm:t>
    </dgm:pt>
    <dgm:pt modelId="{872DF284-F455-4D69-985E-CAB78FEFB759}" type="sibTrans" cxnId="{35D9C498-89EF-4F6C-8A95-EBAA17046C33}">
      <dgm:prSet/>
      <dgm:spPr/>
      <dgm:t>
        <a:bodyPr/>
        <a:lstStyle/>
        <a:p>
          <a:endParaRPr lang="en-US" sz="2400"/>
        </a:p>
      </dgm:t>
    </dgm:pt>
    <dgm:pt modelId="{8E4C0B30-8AC8-4761-8082-2E61C4A00AA9}">
      <dgm:prSet phldrT="[Text]" custT="1"/>
      <dgm:spPr>
        <a:solidFill>
          <a:srgbClr val="FF0000"/>
        </a:solidFill>
      </dgm:spPr>
      <dgm:t>
        <a:bodyPr/>
        <a:lstStyle/>
        <a:p>
          <a:r>
            <a:rPr lang="en-US" sz="2400" dirty="0"/>
            <a:t>Legal</a:t>
          </a:r>
        </a:p>
      </dgm:t>
    </dgm:pt>
    <dgm:pt modelId="{7A9CFDCB-CE82-4AD6-97A7-9A543B74EDB8}" type="parTrans" cxnId="{B6E59225-E2C5-4441-8DCF-A5CA96107A0C}">
      <dgm:prSet/>
      <dgm:spPr/>
      <dgm:t>
        <a:bodyPr/>
        <a:lstStyle/>
        <a:p>
          <a:endParaRPr lang="en-US"/>
        </a:p>
      </dgm:t>
    </dgm:pt>
    <dgm:pt modelId="{D65D21ED-9614-4193-B08B-20E947BD8FC1}" type="sibTrans" cxnId="{B6E59225-E2C5-4441-8DCF-A5CA96107A0C}">
      <dgm:prSet/>
      <dgm:spPr/>
      <dgm:t>
        <a:bodyPr/>
        <a:lstStyle/>
        <a:p>
          <a:endParaRPr lang="en-US"/>
        </a:p>
      </dgm:t>
    </dgm:pt>
    <dgm:pt modelId="{8A46F8F7-B060-4617-86B5-500C8B8A383C}">
      <dgm:prSet phldrT="[Text]" custT="1"/>
      <dgm:spPr>
        <a:solidFill>
          <a:schemeClr val="bg2">
            <a:lumMod val="25000"/>
          </a:schemeClr>
        </a:solidFill>
      </dgm:spPr>
      <dgm:t>
        <a:bodyPr/>
        <a:lstStyle/>
        <a:p>
          <a:r>
            <a:rPr lang="en-US" sz="2400" dirty="0"/>
            <a:t>Spiritual</a:t>
          </a:r>
        </a:p>
      </dgm:t>
    </dgm:pt>
    <dgm:pt modelId="{8E9BC485-1F53-40DE-8A7D-51609A3DD90C}" type="sibTrans" cxnId="{357AD369-A6A2-42F1-888F-DEB2E10C13B0}">
      <dgm:prSet/>
      <dgm:spPr/>
      <dgm:t>
        <a:bodyPr/>
        <a:lstStyle/>
        <a:p>
          <a:endParaRPr lang="en-US" sz="2400"/>
        </a:p>
      </dgm:t>
    </dgm:pt>
    <dgm:pt modelId="{6F6AE36F-B76C-4E8B-A98E-EE7CE1907D42}" type="parTrans" cxnId="{357AD369-A6A2-42F1-888F-DEB2E10C13B0}">
      <dgm:prSet/>
      <dgm:spPr/>
      <dgm:t>
        <a:bodyPr/>
        <a:lstStyle/>
        <a:p>
          <a:endParaRPr lang="en-US" sz="2400"/>
        </a:p>
      </dgm:t>
    </dgm:pt>
    <dgm:pt modelId="{76BAD3FE-57D9-4BD0-B88E-3BAA01000DE5}" type="pres">
      <dgm:prSet presAssocID="{B4F8C6E3-27C9-48B5-9DFD-BBAD043CB438}" presName="cycle" presStyleCnt="0">
        <dgm:presLayoutVars>
          <dgm:dir/>
          <dgm:resizeHandles val="exact"/>
        </dgm:presLayoutVars>
      </dgm:prSet>
      <dgm:spPr/>
      <dgm:t>
        <a:bodyPr/>
        <a:lstStyle/>
        <a:p>
          <a:endParaRPr lang="en-US"/>
        </a:p>
      </dgm:t>
    </dgm:pt>
    <dgm:pt modelId="{756FE0B8-E869-42F6-9B6B-DB63FA0EF38E}" type="pres">
      <dgm:prSet presAssocID="{D855F626-CDD3-4A07-A95A-AB3A695FCC0F}" presName="node" presStyleLbl="node1" presStyleIdx="0" presStyleCnt="6" custScaleX="166827">
        <dgm:presLayoutVars>
          <dgm:bulletEnabled val="1"/>
        </dgm:presLayoutVars>
      </dgm:prSet>
      <dgm:spPr/>
      <dgm:t>
        <a:bodyPr/>
        <a:lstStyle/>
        <a:p>
          <a:endParaRPr lang="en-US"/>
        </a:p>
      </dgm:t>
    </dgm:pt>
    <dgm:pt modelId="{7D118C66-4DB3-4F3B-AF6B-ED80EF6021F1}" type="pres">
      <dgm:prSet presAssocID="{D855F626-CDD3-4A07-A95A-AB3A695FCC0F}" presName="spNode" presStyleCnt="0"/>
      <dgm:spPr/>
    </dgm:pt>
    <dgm:pt modelId="{63311504-A6BA-4AA6-A2A6-67574B34E94B}" type="pres">
      <dgm:prSet presAssocID="{26612A5C-17B6-4208-8B9B-215155DCE726}" presName="sibTrans" presStyleLbl="sibTrans1D1" presStyleIdx="0" presStyleCnt="6"/>
      <dgm:spPr/>
      <dgm:t>
        <a:bodyPr/>
        <a:lstStyle/>
        <a:p>
          <a:endParaRPr lang="en-US"/>
        </a:p>
      </dgm:t>
    </dgm:pt>
    <dgm:pt modelId="{C0E75B28-7315-4B3D-8185-462410CBF126}" type="pres">
      <dgm:prSet presAssocID="{2072553C-2A3C-4DFB-803C-F41DDDF520ED}" presName="node" presStyleLbl="node1" presStyleIdx="1" presStyleCnt="6" custScaleX="166827">
        <dgm:presLayoutVars>
          <dgm:bulletEnabled val="1"/>
        </dgm:presLayoutVars>
      </dgm:prSet>
      <dgm:spPr/>
      <dgm:t>
        <a:bodyPr/>
        <a:lstStyle/>
        <a:p>
          <a:endParaRPr lang="en-US"/>
        </a:p>
      </dgm:t>
    </dgm:pt>
    <dgm:pt modelId="{25A1A4F1-C85C-4C2B-B11B-16279AC67B78}" type="pres">
      <dgm:prSet presAssocID="{2072553C-2A3C-4DFB-803C-F41DDDF520ED}" presName="spNode" presStyleCnt="0"/>
      <dgm:spPr/>
    </dgm:pt>
    <dgm:pt modelId="{68EECD57-C004-47EF-9601-0FC4279D25DB}" type="pres">
      <dgm:prSet presAssocID="{19F237ED-B54B-4313-80E2-FFB421F09A1D}" presName="sibTrans" presStyleLbl="sibTrans1D1" presStyleIdx="1" presStyleCnt="6"/>
      <dgm:spPr/>
      <dgm:t>
        <a:bodyPr/>
        <a:lstStyle/>
        <a:p>
          <a:endParaRPr lang="en-US"/>
        </a:p>
      </dgm:t>
    </dgm:pt>
    <dgm:pt modelId="{93EEC80E-BF29-488B-8DE7-00C5C2D17AFF}" type="pres">
      <dgm:prSet presAssocID="{A8238B6E-1D27-433F-BDDF-8500661F6004}" presName="node" presStyleLbl="node1" presStyleIdx="2" presStyleCnt="6" custScaleX="166827">
        <dgm:presLayoutVars>
          <dgm:bulletEnabled val="1"/>
        </dgm:presLayoutVars>
      </dgm:prSet>
      <dgm:spPr/>
      <dgm:t>
        <a:bodyPr/>
        <a:lstStyle/>
        <a:p>
          <a:endParaRPr lang="en-US"/>
        </a:p>
      </dgm:t>
    </dgm:pt>
    <dgm:pt modelId="{F3024EB1-F0E4-45EA-98BB-57E5620BCC6D}" type="pres">
      <dgm:prSet presAssocID="{A8238B6E-1D27-433F-BDDF-8500661F6004}" presName="spNode" presStyleCnt="0"/>
      <dgm:spPr/>
    </dgm:pt>
    <dgm:pt modelId="{E39B3FBC-1151-462C-B16F-63F4535112F6}" type="pres">
      <dgm:prSet presAssocID="{DA9DAA62-8B28-4E00-9302-EF13CF4D3699}" presName="sibTrans" presStyleLbl="sibTrans1D1" presStyleIdx="2" presStyleCnt="6"/>
      <dgm:spPr/>
      <dgm:t>
        <a:bodyPr/>
        <a:lstStyle/>
        <a:p>
          <a:endParaRPr lang="en-US"/>
        </a:p>
      </dgm:t>
    </dgm:pt>
    <dgm:pt modelId="{3958873C-C9A4-431D-9494-2FC8418CE2BC}" type="pres">
      <dgm:prSet presAssocID="{8A46F8F7-B060-4617-86B5-500C8B8A383C}" presName="node" presStyleLbl="node1" presStyleIdx="3" presStyleCnt="6" custScaleX="166827">
        <dgm:presLayoutVars>
          <dgm:bulletEnabled val="1"/>
        </dgm:presLayoutVars>
      </dgm:prSet>
      <dgm:spPr/>
      <dgm:t>
        <a:bodyPr/>
        <a:lstStyle/>
        <a:p>
          <a:endParaRPr lang="en-US"/>
        </a:p>
      </dgm:t>
    </dgm:pt>
    <dgm:pt modelId="{0069E069-0AF5-43C6-9051-D60B44A75FC5}" type="pres">
      <dgm:prSet presAssocID="{8A46F8F7-B060-4617-86B5-500C8B8A383C}" presName="spNode" presStyleCnt="0"/>
      <dgm:spPr/>
    </dgm:pt>
    <dgm:pt modelId="{C92A8032-5FF9-4DF7-85E1-698626193ED1}" type="pres">
      <dgm:prSet presAssocID="{8E9BC485-1F53-40DE-8A7D-51609A3DD90C}" presName="sibTrans" presStyleLbl="sibTrans1D1" presStyleIdx="3" presStyleCnt="6"/>
      <dgm:spPr/>
      <dgm:t>
        <a:bodyPr/>
        <a:lstStyle/>
        <a:p>
          <a:endParaRPr lang="en-US"/>
        </a:p>
      </dgm:t>
    </dgm:pt>
    <dgm:pt modelId="{79C4E72C-D918-4499-990E-5FD42DCEBDE2}" type="pres">
      <dgm:prSet presAssocID="{72F46FF1-FC9A-49F6-A40F-8F3AD3240BDD}" presName="node" presStyleLbl="node1" presStyleIdx="4" presStyleCnt="6" custScaleX="166827">
        <dgm:presLayoutVars>
          <dgm:bulletEnabled val="1"/>
        </dgm:presLayoutVars>
      </dgm:prSet>
      <dgm:spPr/>
      <dgm:t>
        <a:bodyPr/>
        <a:lstStyle/>
        <a:p>
          <a:endParaRPr lang="en-US"/>
        </a:p>
      </dgm:t>
    </dgm:pt>
    <dgm:pt modelId="{B818565D-495B-44F5-96E8-FC408F4AC23B}" type="pres">
      <dgm:prSet presAssocID="{72F46FF1-FC9A-49F6-A40F-8F3AD3240BDD}" presName="spNode" presStyleCnt="0"/>
      <dgm:spPr/>
    </dgm:pt>
    <dgm:pt modelId="{CF0C437C-FA81-4207-BF52-C8184F3AB788}" type="pres">
      <dgm:prSet presAssocID="{872DF284-F455-4D69-985E-CAB78FEFB759}" presName="sibTrans" presStyleLbl="sibTrans1D1" presStyleIdx="4" presStyleCnt="6"/>
      <dgm:spPr/>
      <dgm:t>
        <a:bodyPr/>
        <a:lstStyle/>
        <a:p>
          <a:endParaRPr lang="en-US"/>
        </a:p>
      </dgm:t>
    </dgm:pt>
    <dgm:pt modelId="{12E5AA20-632D-4012-BC23-0E663E8EBCDB}" type="pres">
      <dgm:prSet presAssocID="{8E4C0B30-8AC8-4761-8082-2E61C4A00AA9}" presName="node" presStyleLbl="node1" presStyleIdx="5" presStyleCnt="6" custScaleX="166827">
        <dgm:presLayoutVars>
          <dgm:bulletEnabled val="1"/>
        </dgm:presLayoutVars>
      </dgm:prSet>
      <dgm:spPr/>
      <dgm:t>
        <a:bodyPr/>
        <a:lstStyle/>
        <a:p>
          <a:endParaRPr lang="en-US"/>
        </a:p>
      </dgm:t>
    </dgm:pt>
    <dgm:pt modelId="{F5C6361E-EB8F-441C-AA93-9B155BB505C4}" type="pres">
      <dgm:prSet presAssocID="{8E4C0B30-8AC8-4761-8082-2E61C4A00AA9}" presName="spNode" presStyleCnt="0"/>
      <dgm:spPr/>
    </dgm:pt>
    <dgm:pt modelId="{145CB62F-1E50-4A2C-8871-DEECDB6753F4}" type="pres">
      <dgm:prSet presAssocID="{D65D21ED-9614-4193-B08B-20E947BD8FC1}" presName="sibTrans" presStyleLbl="sibTrans1D1" presStyleIdx="5" presStyleCnt="6"/>
      <dgm:spPr/>
      <dgm:t>
        <a:bodyPr/>
        <a:lstStyle/>
        <a:p>
          <a:endParaRPr lang="en-US"/>
        </a:p>
      </dgm:t>
    </dgm:pt>
  </dgm:ptLst>
  <dgm:cxnLst>
    <dgm:cxn modelId="{6071FE64-EC8A-487A-994D-759D3E799123}" type="presOf" srcId="{8E9BC485-1F53-40DE-8A7D-51609A3DD90C}" destId="{C92A8032-5FF9-4DF7-85E1-698626193ED1}" srcOrd="0" destOrd="0" presId="urn:microsoft.com/office/officeart/2005/8/layout/cycle6"/>
    <dgm:cxn modelId="{EA91D184-B801-44F0-8ABA-1AE442A096C3}" type="presOf" srcId="{DA9DAA62-8B28-4E00-9302-EF13CF4D3699}" destId="{E39B3FBC-1151-462C-B16F-63F4535112F6}" srcOrd="0" destOrd="0" presId="urn:microsoft.com/office/officeart/2005/8/layout/cycle6"/>
    <dgm:cxn modelId="{750F216A-DFCB-41C4-8DB8-6FF2DBCC1E48}" type="presOf" srcId="{2072553C-2A3C-4DFB-803C-F41DDDF520ED}" destId="{C0E75B28-7315-4B3D-8185-462410CBF126}" srcOrd="0" destOrd="0" presId="urn:microsoft.com/office/officeart/2005/8/layout/cycle6"/>
    <dgm:cxn modelId="{9666DAEA-7F70-4C0E-A728-120483A5530C}" type="presOf" srcId="{872DF284-F455-4D69-985E-CAB78FEFB759}" destId="{CF0C437C-FA81-4207-BF52-C8184F3AB788}" srcOrd="0" destOrd="0" presId="urn:microsoft.com/office/officeart/2005/8/layout/cycle6"/>
    <dgm:cxn modelId="{FC7C2F5F-4B1E-48EA-9549-1C7FB44E4E8E}" type="presOf" srcId="{A8238B6E-1D27-433F-BDDF-8500661F6004}" destId="{93EEC80E-BF29-488B-8DE7-00C5C2D17AFF}" srcOrd="0" destOrd="0" presId="urn:microsoft.com/office/officeart/2005/8/layout/cycle6"/>
    <dgm:cxn modelId="{35D9C498-89EF-4F6C-8A95-EBAA17046C33}" srcId="{B4F8C6E3-27C9-48B5-9DFD-BBAD043CB438}" destId="{72F46FF1-FC9A-49F6-A40F-8F3AD3240BDD}" srcOrd="4" destOrd="0" parTransId="{24DED18C-1D1C-4E9F-BB27-D3CE7484204E}" sibTransId="{872DF284-F455-4D69-985E-CAB78FEFB759}"/>
    <dgm:cxn modelId="{9768C3E7-E38C-4910-8341-DD7D24D59EB9}" type="presOf" srcId="{D855F626-CDD3-4A07-A95A-AB3A695FCC0F}" destId="{756FE0B8-E869-42F6-9B6B-DB63FA0EF38E}" srcOrd="0" destOrd="0" presId="urn:microsoft.com/office/officeart/2005/8/layout/cycle6"/>
    <dgm:cxn modelId="{03871B5E-CD3A-42AF-97DC-ABAFD1602253}" type="presOf" srcId="{8E4C0B30-8AC8-4761-8082-2E61C4A00AA9}" destId="{12E5AA20-632D-4012-BC23-0E663E8EBCDB}" srcOrd="0" destOrd="0" presId="urn:microsoft.com/office/officeart/2005/8/layout/cycle6"/>
    <dgm:cxn modelId="{8B3EFBD6-8586-468A-AA75-30438EE7F03F}" type="presOf" srcId="{B4F8C6E3-27C9-48B5-9DFD-BBAD043CB438}" destId="{76BAD3FE-57D9-4BD0-B88E-3BAA01000DE5}" srcOrd="0" destOrd="0" presId="urn:microsoft.com/office/officeart/2005/8/layout/cycle6"/>
    <dgm:cxn modelId="{167E13F1-2B43-417D-945C-3F180151375B}" srcId="{B4F8C6E3-27C9-48B5-9DFD-BBAD043CB438}" destId="{2072553C-2A3C-4DFB-803C-F41DDDF520ED}" srcOrd="1" destOrd="0" parTransId="{36D8E87A-172F-4439-869E-BC2A20B62996}" sibTransId="{19F237ED-B54B-4313-80E2-FFB421F09A1D}"/>
    <dgm:cxn modelId="{D678DA84-753B-47F2-897E-DFA119EFE6A9}" type="presOf" srcId="{26612A5C-17B6-4208-8B9B-215155DCE726}" destId="{63311504-A6BA-4AA6-A2A6-67574B34E94B}" srcOrd="0" destOrd="0" presId="urn:microsoft.com/office/officeart/2005/8/layout/cycle6"/>
    <dgm:cxn modelId="{99CB8930-EE18-4B32-9A6C-7B22F676A1A8}" type="presOf" srcId="{72F46FF1-FC9A-49F6-A40F-8F3AD3240BDD}" destId="{79C4E72C-D918-4499-990E-5FD42DCEBDE2}" srcOrd="0" destOrd="0" presId="urn:microsoft.com/office/officeart/2005/8/layout/cycle6"/>
    <dgm:cxn modelId="{9CB31404-523C-4071-A941-EA73903CE3B3}" srcId="{B4F8C6E3-27C9-48B5-9DFD-BBAD043CB438}" destId="{A8238B6E-1D27-433F-BDDF-8500661F6004}" srcOrd="2" destOrd="0" parTransId="{059F535C-765D-4225-84DE-60B5E13EFD63}" sibTransId="{DA9DAA62-8B28-4E00-9302-EF13CF4D3699}"/>
    <dgm:cxn modelId="{B6E59225-E2C5-4441-8DCF-A5CA96107A0C}" srcId="{B4F8C6E3-27C9-48B5-9DFD-BBAD043CB438}" destId="{8E4C0B30-8AC8-4761-8082-2E61C4A00AA9}" srcOrd="5" destOrd="0" parTransId="{7A9CFDCB-CE82-4AD6-97A7-9A543B74EDB8}" sibTransId="{D65D21ED-9614-4193-B08B-20E947BD8FC1}"/>
    <dgm:cxn modelId="{357AD369-A6A2-42F1-888F-DEB2E10C13B0}" srcId="{B4F8C6E3-27C9-48B5-9DFD-BBAD043CB438}" destId="{8A46F8F7-B060-4617-86B5-500C8B8A383C}" srcOrd="3" destOrd="0" parTransId="{6F6AE36F-B76C-4E8B-A98E-EE7CE1907D42}" sibTransId="{8E9BC485-1F53-40DE-8A7D-51609A3DD90C}"/>
    <dgm:cxn modelId="{FD3FDC29-932A-4418-9DDA-ACCBF70F94DF}" srcId="{B4F8C6E3-27C9-48B5-9DFD-BBAD043CB438}" destId="{D855F626-CDD3-4A07-A95A-AB3A695FCC0F}" srcOrd="0" destOrd="0" parTransId="{ED79AE1F-6F26-44D3-8D2D-009BCE33B4F6}" sibTransId="{26612A5C-17B6-4208-8B9B-215155DCE726}"/>
    <dgm:cxn modelId="{24DCB6BF-0A8F-4C8B-B7F3-2096B14CC029}" type="presOf" srcId="{8A46F8F7-B060-4617-86B5-500C8B8A383C}" destId="{3958873C-C9A4-431D-9494-2FC8418CE2BC}" srcOrd="0" destOrd="0" presId="urn:microsoft.com/office/officeart/2005/8/layout/cycle6"/>
    <dgm:cxn modelId="{D22748A0-331E-40EB-BA4D-E4F36D616F85}" type="presOf" srcId="{19F237ED-B54B-4313-80E2-FFB421F09A1D}" destId="{68EECD57-C004-47EF-9601-0FC4279D25DB}" srcOrd="0" destOrd="0" presId="urn:microsoft.com/office/officeart/2005/8/layout/cycle6"/>
    <dgm:cxn modelId="{B7A47EC8-FC48-4C3A-BA68-684FA5B9A4EE}" type="presOf" srcId="{D65D21ED-9614-4193-B08B-20E947BD8FC1}" destId="{145CB62F-1E50-4A2C-8871-DEECDB6753F4}" srcOrd="0" destOrd="0" presId="urn:microsoft.com/office/officeart/2005/8/layout/cycle6"/>
    <dgm:cxn modelId="{2DE8FD1C-7F1E-4623-B6E3-8B7BA15601BA}" type="presParOf" srcId="{76BAD3FE-57D9-4BD0-B88E-3BAA01000DE5}" destId="{756FE0B8-E869-42F6-9B6B-DB63FA0EF38E}" srcOrd="0" destOrd="0" presId="urn:microsoft.com/office/officeart/2005/8/layout/cycle6"/>
    <dgm:cxn modelId="{1A9428E6-8097-495B-92FD-841AB88CA414}" type="presParOf" srcId="{76BAD3FE-57D9-4BD0-B88E-3BAA01000DE5}" destId="{7D118C66-4DB3-4F3B-AF6B-ED80EF6021F1}" srcOrd="1" destOrd="0" presId="urn:microsoft.com/office/officeart/2005/8/layout/cycle6"/>
    <dgm:cxn modelId="{4D1D3468-5887-42F7-8692-CDCE8D9231FE}" type="presParOf" srcId="{76BAD3FE-57D9-4BD0-B88E-3BAA01000DE5}" destId="{63311504-A6BA-4AA6-A2A6-67574B34E94B}" srcOrd="2" destOrd="0" presId="urn:microsoft.com/office/officeart/2005/8/layout/cycle6"/>
    <dgm:cxn modelId="{20EAD76F-68DE-4D56-9CC3-F39973E4FB40}" type="presParOf" srcId="{76BAD3FE-57D9-4BD0-B88E-3BAA01000DE5}" destId="{C0E75B28-7315-4B3D-8185-462410CBF126}" srcOrd="3" destOrd="0" presId="urn:microsoft.com/office/officeart/2005/8/layout/cycle6"/>
    <dgm:cxn modelId="{F0D97442-B57E-4D3F-84EF-69180E8D4842}" type="presParOf" srcId="{76BAD3FE-57D9-4BD0-B88E-3BAA01000DE5}" destId="{25A1A4F1-C85C-4C2B-B11B-16279AC67B78}" srcOrd="4" destOrd="0" presId="urn:microsoft.com/office/officeart/2005/8/layout/cycle6"/>
    <dgm:cxn modelId="{57C81E13-E771-46F5-830A-484CFB8CADDE}" type="presParOf" srcId="{76BAD3FE-57D9-4BD0-B88E-3BAA01000DE5}" destId="{68EECD57-C004-47EF-9601-0FC4279D25DB}" srcOrd="5" destOrd="0" presId="urn:microsoft.com/office/officeart/2005/8/layout/cycle6"/>
    <dgm:cxn modelId="{417A9287-DFBC-4E5C-82D6-7EE5272BED9A}" type="presParOf" srcId="{76BAD3FE-57D9-4BD0-B88E-3BAA01000DE5}" destId="{93EEC80E-BF29-488B-8DE7-00C5C2D17AFF}" srcOrd="6" destOrd="0" presId="urn:microsoft.com/office/officeart/2005/8/layout/cycle6"/>
    <dgm:cxn modelId="{7D19F4C8-D132-4FEA-9E45-C749CC58D31E}" type="presParOf" srcId="{76BAD3FE-57D9-4BD0-B88E-3BAA01000DE5}" destId="{F3024EB1-F0E4-45EA-98BB-57E5620BCC6D}" srcOrd="7" destOrd="0" presId="urn:microsoft.com/office/officeart/2005/8/layout/cycle6"/>
    <dgm:cxn modelId="{06E1C645-77D4-431B-BC82-0F4D765764DE}" type="presParOf" srcId="{76BAD3FE-57D9-4BD0-B88E-3BAA01000DE5}" destId="{E39B3FBC-1151-462C-B16F-63F4535112F6}" srcOrd="8" destOrd="0" presId="urn:microsoft.com/office/officeart/2005/8/layout/cycle6"/>
    <dgm:cxn modelId="{E0F9E32D-8F97-479A-937A-3033C71CBA24}" type="presParOf" srcId="{76BAD3FE-57D9-4BD0-B88E-3BAA01000DE5}" destId="{3958873C-C9A4-431D-9494-2FC8418CE2BC}" srcOrd="9" destOrd="0" presId="urn:microsoft.com/office/officeart/2005/8/layout/cycle6"/>
    <dgm:cxn modelId="{19A5F48A-7349-481A-B4BB-AEB7A6585B12}" type="presParOf" srcId="{76BAD3FE-57D9-4BD0-B88E-3BAA01000DE5}" destId="{0069E069-0AF5-43C6-9051-D60B44A75FC5}" srcOrd="10" destOrd="0" presId="urn:microsoft.com/office/officeart/2005/8/layout/cycle6"/>
    <dgm:cxn modelId="{85653080-2FF5-43E7-99A2-0C5296460D63}" type="presParOf" srcId="{76BAD3FE-57D9-4BD0-B88E-3BAA01000DE5}" destId="{C92A8032-5FF9-4DF7-85E1-698626193ED1}" srcOrd="11" destOrd="0" presId="urn:microsoft.com/office/officeart/2005/8/layout/cycle6"/>
    <dgm:cxn modelId="{41655F78-475D-4131-A8A6-341EE025E73B}" type="presParOf" srcId="{76BAD3FE-57D9-4BD0-B88E-3BAA01000DE5}" destId="{79C4E72C-D918-4499-990E-5FD42DCEBDE2}" srcOrd="12" destOrd="0" presId="urn:microsoft.com/office/officeart/2005/8/layout/cycle6"/>
    <dgm:cxn modelId="{DDC06F68-6AC5-45A4-AA90-A1082BC85CD8}" type="presParOf" srcId="{76BAD3FE-57D9-4BD0-B88E-3BAA01000DE5}" destId="{B818565D-495B-44F5-96E8-FC408F4AC23B}" srcOrd="13" destOrd="0" presId="urn:microsoft.com/office/officeart/2005/8/layout/cycle6"/>
    <dgm:cxn modelId="{4E9AFE9B-C7AB-43D5-84F9-C4A084B92B68}" type="presParOf" srcId="{76BAD3FE-57D9-4BD0-B88E-3BAA01000DE5}" destId="{CF0C437C-FA81-4207-BF52-C8184F3AB788}" srcOrd="14" destOrd="0" presId="urn:microsoft.com/office/officeart/2005/8/layout/cycle6"/>
    <dgm:cxn modelId="{2E0295CF-0483-4C82-9EB7-481FAF1099B3}" type="presParOf" srcId="{76BAD3FE-57D9-4BD0-B88E-3BAA01000DE5}" destId="{12E5AA20-632D-4012-BC23-0E663E8EBCDB}" srcOrd="15" destOrd="0" presId="urn:microsoft.com/office/officeart/2005/8/layout/cycle6"/>
    <dgm:cxn modelId="{EB0C07CE-FF0F-4F6D-968C-058ABF067AFD}" type="presParOf" srcId="{76BAD3FE-57D9-4BD0-B88E-3BAA01000DE5}" destId="{F5C6361E-EB8F-441C-AA93-9B155BB505C4}" srcOrd="16" destOrd="0" presId="urn:microsoft.com/office/officeart/2005/8/layout/cycle6"/>
    <dgm:cxn modelId="{FAC28C7C-089C-4DD9-8FEA-58F57FA24177}" type="presParOf" srcId="{76BAD3FE-57D9-4BD0-B88E-3BAA01000DE5}" destId="{145CB62F-1E50-4A2C-8871-DEECDB6753F4}"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4CBCDE-16B2-4448-9BAF-D75FDE1D468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2263532-CE57-4F74-9A63-E3120349833E}">
      <dgm:prSet phldrT="[Text]" custT="1"/>
      <dgm:spPr>
        <a:solidFill>
          <a:srgbClr val="0000CC"/>
        </a:solidFill>
      </dgm:spPr>
      <dgm:t>
        <a:bodyPr/>
        <a:lstStyle/>
        <a:p>
          <a:r>
            <a:rPr lang="en-US" sz="2400" dirty="0"/>
            <a:t>1. Assessment</a:t>
          </a:r>
        </a:p>
      </dgm:t>
    </dgm:pt>
    <dgm:pt modelId="{AA47606B-FCDB-45FD-96CE-D69A7A1732D6}" type="parTrans" cxnId="{7CF092AF-B5F0-440E-AEF5-C09B2EEF2826}">
      <dgm:prSet/>
      <dgm:spPr/>
      <dgm:t>
        <a:bodyPr/>
        <a:lstStyle/>
        <a:p>
          <a:endParaRPr lang="en-US" sz="2000"/>
        </a:p>
      </dgm:t>
    </dgm:pt>
    <dgm:pt modelId="{89178EED-BA2C-45B4-BFB3-E2DC12D275B7}" type="sibTrans" cxnId="{7CF092AF-B5F0-440E-AEF5-C09B2EEF2826}">
      <dgm:prSet/>
      <dgm:spPr>
        <a:ln>
          <a:solidFill>
            <a:schemeClr val="tx1"/>
          </a:solidFill>
        </a:ln>
      </dgm:spPr>
      <dgm:t>
        <a:bodyPr/>
        <a:lstStyle/>
        <a:p>
          <a:endParaRPr lang="en-US" sz="2000"/>
        </a:p>
      </dgm:t>
    </dgm:pt>
    <dgm:pt modelId="{11333E60-A94D-4F54-8AD9-4967C0192EF3}">
      <dgm:prSet phldrT="[Text]" custT="1"/>
      <dgm:spPr>
        <a:solidFill>
          <a:srgbClr val="3366FF"/>
        </a:solidFill>
      </dgm:spPr>
      <dgm:t>
        <a:bodyPr/>
        <a:lstStyle/>
        <a:p>
          <a:r>
            <a:rPr lang="en-US" sz="2400" dirty="0"/>
            <a:t>2. Planning</a:t>
          </a:r>
        </a:p>
      </dgm:t>
    </dgm:pt>
    <dgm:pt modelId="{1EC03441-64C0-43CB-8BB1-C68E6C34C08D}" type="parTrans" cxnId="{8266123F-010B-4E67-A6E0-FB65C201960F}">
      <dgm:prSet/>
      <dgm:spPr/>
      <dgm:t>
        <a:bodyPr/>
        <a:lstStyle/>
        <a:p>
          <a:endParaRPr lang="en-US" sz="2000"/>
        </a:p>
      </dgm:t>
    </dgm:pt>
    <dgm:pt modelId="{4E65F110-4473-4794-B3AB-518183AE9CBD}" type="sibTrans" cxnId="{8266123F-010B-4E67-A6E0-FB65C201960F}">
      <dgm:prSet/>
      <dgm:spPr>
        <a:ln>
          <a:solidFill>
            <a:schemeClr val="tx1"/>
          </a:solidFill>
        </a:ln>
      </dgm:spPr>
      <dgm:t>
        <a:bodyPr/>
        <a:lstStyle/>
        <a:p>
          <a:endParaRPr lang="en-US" sz="2000"/>
        </a:p>
      </dgm:t>
    </dgm:pt>
    <dgm:pt modelId="{DF807475-4356-4313-8E69-D58CAE8B536E}">
      <dgm:prSet phldrT="[Text]" custT="1"/>
      <dgm:spPr>
        <a:solidFill>
          <a:srgbClr val="6699FF"/>
        </a:solidFill>
      </dgm:spPr>
      <dgm:t>
        <a:bodyPr/>
        <a:lstStyle/>
        <a:p>
          <a:r>
            <a:rPr lang="en-US" sz="2400" dirty="0"/>
            <a:t>3. Linking</a:t>
          </a:r>
        </a:p>
      </dgm:t>
    </dgm:pt>
    <dgm:pt modelId="{916B7C3D-FD42-4DF4-8E2B-B91E2ACB5B5A}" type="parTrans" cxnId="{7599E9A2-8F35-43BC-BA0F-8E7136223729}">
      <dgm:prSet/>
      <dgm:spPr/>
      <dgm:t>
        <a:bodyPr/>
        <a:lstStyle/>
        <a:p>
          <a:endParaRPr lang="en-US" sz="2000"/>
        </a:p>
      </dgm:t>
    </dgm:pt>
    <dgm:pt modelId="{581A1764-2A2D-4D8D-AE67-6C626EA76E2C}" type="sibTrans" cxnId="{7599E9A2-8F35-43BC-BA0F-8E7136223729}">
      <dgm:prSet/>
      <dgm:spPr>
        <a:ln>
          <a:solidFill>
            <a:schemeClr val="tx1"/>
          </a:solidFill>
        </a:ln>
      </dgm:spPr>
      <dgm:t>
        <a:bodyPr/>
        <a:lstStyle/>
        <a:p>
          <a:endParaRPr lang="en-US" sz="2000"/>
        </a:p>
      </dgm:t>
    </dgm:pt>
    <dgm:pt modelId="{3CF3790D-0181-4A3B-8E11-ED36950287A1}">
      <dgm:prSet phldrT="[Text]" custT="1"/>
      <dgm:spPr>
        <a:solidFill>
          <a:srgbClr val="3399FF"/>
        </a:solidFill>
      </dgm:spPr>
      <dgm:t>
        <a:bodyPr/>
        <a:lstStyle/>
        <a:p>
          <a:r>
            <a:rPr lang="en-US" sz="2400" dirty="0"/>
            <a:t>4. Monitoring</a:t>
          </a:r>
        </a:p>
      </dgm:t>
    </dgm:pt>
    <dgm:pt modelId="{2348D59D-F983-4A3A-BFF7-9EB3ADDE7CD1}" type="parTrans" cxnId="{BEB50E67-6BF1-47B7-8BC3-7EAD5DDC2C81}">
      <dgm:prSet/>
      <dgm:spPr/>
      <dgm:t>
        <a:bodyPr/>
        <a:lstStyle/>
        <a:p>
          <a:endParaRPr lang="en-US" sz="2000"/>
        </a:p>
      </dgm:t>
    </dgm:pt>
    <dgm:pt modelId="{4B199016-334A-4FC6-B284-363E1D3E77E4}" type="sibTrans" cxnId="{BEB50E67-6BF1-47B7-8BC3-7EAD5DDC2C81}">
      <dgm:prSet/>
      <dgm:spPr>
        <a:ln>
          <a:solidFill>
            <a:schemeClr val="tx1"/>
          </a:solidFill>
        </a:ln>
      </dgm:spPr>
      <dgm:t>
        <a:bodyPr/>
        <a:lstStyle/>
        <a:p>
          <a:endParaRPr lang="en-US" sz="2000"/>
        </a:p>
      </dgm:t>
    </dgm:pt>
    <dgm:pt modelId="{DDEC9B64-3C9F-4A25-8014-7418DDD4BF43}">
      <dgm:prSet phldrT="[Text]" custT="1"/>
      <dgm:spPr>
        <a:solidFill>
          <a:srgbClr val="000066"/>
        </a:solidFill>
      </dgm:spPr>
      <dgm:t>
        <a:bodyPr/>
        <a:lstStyle/>
        <a:p>
          <a:r>
            <a:rPr lang="en-US" sz="2400" dirty="0"/>
            <a:t>5. Evaluation</a:t>
          </a:r>
        </a:p>
      </dgm:t>
    </dgm:pt>
    <dgm:pt modelId="{F142F523-54BB-4146-9531-A4A9559CEBB2}" type="parTrans" cxnId="{8A527031-9C2B-4156-AFEE-40D804B4597E}">
      <dgm:prSet/>
      <dgm:spPr/>
      <dgm:t>
        <a:bodyPr/>
        <a:lstStyle/>
        <a:p>
          <a:endParaRPr lang="en-US" sz="2000"/>
        </a:p>
      </dgm:t>
    </dgm:pt>
    <dgm:pt modelId="{F4A5569D-9902-483C-A860-344F34BD4C12}" type="sibTrans" cxnId="{8A527031-9C2B-4156-AFEE-40D804B4597E}">
      <dgm:prSet/>
      <dgm:spPr>
        <a:ln>
          <a:solidFill>
            <a:schemeClr val="tx1"/>
          </a:solidFill>
        </a:ln>
      </dgm:spPr>
      <dgm:t>
        <a:bodyPr/>
        <a:lstStyle/>
        <a:p>
          <a:endParaRPr lang="en-US" sz="2000"/>
        </a:p>
      </dgm:t>
    </dgm:pt>
    <dgm:pt modelId="{0E8556F3-A0F9-4F4B-8F9F-4C600FA5ADF1}" type="pres">
      <dgm:prSet presAssocID="{E04CBCDE-16B2-4448-9BAF-D75FDE1D4681}" presName="cycle" presStyleCnt="0">
        <dgm:presLayoutVars>
          <dgm:dir/>
          <dgm:resizeHandles val="exact"/>
        </dgm:presLayoutVars>
      </dgm:prSet>
      <dgm:spPr/>
      <dgm:t>
        <a:bodyPr/>
        <a:lstStyle/>
        <a:p>
          <a:endParaRPr lang="en-US"/>
        </a:p>
      </dgm:t>
    </dgm:pt>
    <dgm:pt modelId="{6A6690BF-337F-4F2A-BDA2-29A804B11AE0}" type="pres">
      <dgm:prSet presAssocID="{C2263532-CE57-4F74-9A63-E3120349833E}" presName="node" presStyleLbl="node1" presStyleIdx="0" presStyleCnt="5" custScaleX="156743" custScaleY="58983">
        <dgm:presLayoutVars>
          <dgm:bulletEnabled val="1"/>
        </dgm:presLayoutVars>
      </dgm:prSet>
      <dgm:spPr/>
      <dgm:t>
        <a:bodyPr/>
        <a:lstStyle/>
        <a:p>
          <a:endParaRPr lang="en-US"/>
        </a:p>
      </dgm:t>
    </dgm:pt>
    <dgm:pt modelId="{F4164F98-B35A-4F49-A8D6-D46B67DCCE44}" type="pres">
      <dgm:prSet presAssocID="{C2263532-CE57-4F74-9A63-E3120349833E}" presName="spNode" presStyleCnt="0"/>
      <dgm:spPr/>
    </dgm:pt>
    <dgm:pt modelId="{C0A347E9-B68C-4647-A230-2130641F2BF2}" type="pres">
      <dgm:prSet presAssocID="{89178EED-BA2C-45B4-BFB3-E2DC12D275B7}" presName="sibTrans" presStyleLbl="sibTrans1D1" presStyleIdx="0" presStyleCnt="5"/>
      <dgm:spPr/>
      <dgm:t>
        <a:bodyPr/>
        <a:lstStyle/>
        <a:p>
          <a:endParaRPr lang="en-US"/>
        </a:p>
      </dgm:t>
    </dgm:pt>
    <dgm:pt modelId="{7690FDDA-AC4A-4A80-ADFF-4540BDB9A9A7}" type="pres">
      <dgm:prSet presAssocID="{11333E60-A94D-4F54-8AD9-4967C0192EF3}" presName="node" presStyleLbl="node1" presStyleIdx="1" presStyleCnt="5" custScaleX="156743" custScaleY="58983">
        <dgm:presLayoutVars>
          <dgm:bulletEnabled val="1"/>
        </dgm:presLayoutVars>
      </dgm:prSet>
      <dgm:spPr/>
      <dgm:t>
        <a:bodyPr/>
        <a:lstStyle/>
        <a:p>
          <a:endParaRPr lang="en-US"/>
        </a:p>
      </dgm:t>
    </dgm:pt>
    <dgm:pt modelId="{69ED0089-9056-425D-86B1-E27880B811DC}" type="pres">
      <dgm:prSet presAssocID="{11333E60-A94D-4F54-8AD9-4967C0192EF3}" presName="spNode" presStyleCnt="0"/>
      <dgm:spPr/>
    </dgm:pt>
    <dgm:pt modelId="{283473BA-915F-43E1-A42A-ABF320242420}" type="pres">
      <dgm:prSet presAssocID="{4E65F110-4473-4794-B3AB-518183AE9CBD}" presName="sibTrans" presStyleLbl="sibTrans1D1" presStyleIdx="1" presStyleCnt="5"/>
      <dgm:spPr/>
      <dgm:t>
        <a:bodyPr/>
        <a:lstStyle/>
        <a:p>
          <a:endParaRPr lang="en-US"/>
        </a:p>
      </dgm:t>
    </dgm:pt>
    <dgm:pt modelId="{9346A075-50C5-4131-87E5-A933F339F0CE}" type="pres">
      <dgm:prSet presAssocID="{DF807475-4356-4313-8E69-D58CAE8B536E}" presName="node" presStyleLbl="node1" presStyleIdx="2" presStyleCnt="5" custScaleX="156743" custScaleY="58983" custRadScaleRad="113164" custRadScaleInc="-38602">
        <dgm:presLayoutVars>
          <dgm:bulletEnabled val="1"/>
        </dgm:presLayoutVars>
      </dgm:prSet>
      <dgm:spPr/>
      <dgm:t>
        <a:bodyPr/>
        <a:lstStyle/>
        <a:p>
          <a:endParaRPr lang="en-US"/>
        </a:p>
      </dgm:t>
    </dgm:pt>
    <dgm:pt modelId="{E5CBCF6C-6AD5-4DF0-B4D4-2FDA31DCF239}" type="pres">
      <dgm:prSet presAssocID="{DF807475-4356-4313-8E69-D58CAE8B536E}" presName="spNode" presStyleCnt="0"/>
      <dgm:spPr/>
    </dgm:pt>
    <dgm:pt modelId="{632E5524-DADF-4835-80D8-2354F08A7558}" type="pres">
      <dgm:prSet presAssocID="{581A1764-2A2D-4D8D-AE67-6C626EA76E2C}" presName="sibTrans" presStyleLbl="sibTrans1D1" presStyleIdx="2" presStyleCnt="5"/>
      <dgm:spPr/>
      <dgm:t>
        <a:bodyPr/>
        <a:lstStyle/>
        <a:p>
          <a:endParaRPr lang="en-US"/>
        </a:p>
      </dgm:t>
    </dgm:pt>
    <dgm:pt modelId="{02BF6FAB-CF37-4594-83CD-2AE7521A9430}" type="pres">
      <dgm:prSet presAssocID="{3CF3790D-0181-4A3B-8E11-ED36950287A1}" presName="node" presStyleLbl="node1" presStyleIdx="3" presStyleCnt="5" custScaleX="156743" custScaleY="58983" custRadScaleRad="113164" custRadScaleInc="38602">
        <dgm:presLayoutVars>
          <dgm:bulletEnabled val="1"/>
        </dgm:presLayoutVars>
      </dgm:prSet>
      <dgm:spPr/>
      <dgm:t>
        <a:bodyPr/>
        <a:lstStyle/>
        <a:p>
          <a:endParaRPr lang="en-US"/>
        </a:p>
      </dgm:t>
    </dgm:pt>
    <dgm:pt modelId="{056046BF-4C16-4D28-BB6E-91865EE98214}" type="pres">
      <dgm:prSet presAssocID="{3CF3790D-0181-4A3B-8E11-ED36950287A1}" presName="spNode" presStyleCnt="0"/>
      <dgm:spPr/>
    </dgm:pt>
    <dgm:pt modelId="{EE7F9FED-A932-4B1D-BA12-84606640AB3B}" type="pres">
      <dgm:prSet presAssocID="{4B199016-334A-4FC6-B284-363E1D3E77E4}" presName="sibTrans" presStyleLbl="sibTrans1D1" presStyleIdx="3" presStyleCnt="5"/>
      <dgm:spPr/>
      <dgm:t>
        <a:bodyPr/>
        <a:lstStyle/>
        <a:p>
          <a:endParaRPr lang="en-US"/>
        </a:p>
      </dgm:t>
    </dgm:pt>
    <dgm:pt modelId="{6F888380-C6EF-4A12-890F-3F2426B47FBB}" type="pres">
      <dgm:prSet presAssocID="{DDEC9B64-3C9F-4A25-8014-7418DDD4BF43}" presName="node" presStyleLbl="node1" presStyleIdx="4" presStyleCnt="5" custScaleX="156743" custScaleY="58983">
        <dgm:presLayoutVars>
          <dgm:bulletEnabled val="1"/>
        </dgm:presLayoutVars>
      </dgm:prSet>
      <dgm:spPr/>
      <dgm:t>
        <a:bodyPr/>
        <a:lstStyle/>
        <a:p>
          <a:endParaRPr lang="en-US"/>
        </a:p>
      </dgm:t>
    </dgm:pt>
    <dgm:pt modelId="{7397F2E3-E474-402D-BD63-2214F5D6E47A}" type="pres">
      <dgm:prSet presAssocID="{DDEC9B64-3C9F-4A25-8014-7418DDD4BF43}" presName="spNode" presStyleCnt="0"/>
      <dgm:spPr/>
    </dgm:pt>
    <dgm:pt modelId="{F0C8E5D1-4DAA-4D84-B640-035053326F59}" type="pres">
      <dgm:prSet presAssocID="{F4A5569D-9902-483C-A860-344F34BD4C12}" presName="sibTrans" presStyleLbl="sibTrans1D1" presStyleIdx="4" presStyleCnt="5"/>
      <dgm:spPr/>
      <dgm:t>
        <a:bodyPr/>
        <a:lstStyle/>
        <a:p>
          <a:endParaRPr lang="en-US"/>
        </a:p>
      </dgm:t>
    </dgm:pt>
  </dgm:ptLst>
  <dgm:cxnLst>
    <dgm:cxn modelId="{EED911FD-F05C-4C2C-8693-EFC5CF3EFE54}" type="presOf" srcId="{4B199016-334A-4FC6-B284-363E1D3E77E4}" destId="{EE7F9FED-A932-4B1D-BA12-84606640AB3B}" srcOrd="0" destOrd="0" presId="urn:microsoft.com/office/officeart/2005/8/layout/cycle5"/>
    <dgm:cxn modelId="{20E0F269-BBD4-460E-A2FA-3AFA72435BB0}" type="presOf" srcId="{89178EED-BA2C-45B4-BFB3-E2DC12D275B7}" destId="{C0A347E9-B68C-4647-A230-2130641F2BF2}" srcOrd="0" destOrd="0" presId="urn:microsoft.com/office/officeart/2005/8/layout/cycle5"/>
    <dgm:cxn modelId="{E8C67DF3-46E1-4B99-B6A0-F7B16532B83C}" type="presOf" srcId="{3CF3790D-0181-4A3B-8E11-ED36950287A1}" destId="{02BF6FAB-CF37-4594-83CD-2AE7521A9430}" srcOrd="0" destOrd="0" presId="urn:microsoft.com/office/officeart/2005/8/layout/cycle5"/>
    <dgm:cxn modelId="{9432B135-7094-4B5C-B00C-F912D2C31D3A}" type="presOf" srcId="{11333E60-A94D-4F54-8AD9-4967C0192EF3}" destId="{7690FDDA-AC4A-4A80-ADFF-4540BDB9A9A7}" srcOrd="0" destOrd="0" presId="urn:microsoft.com/office/officeart/2005/8/layout/cycle5"/>
    <dgm:cxn modelId="{BEB50E67-6BF1-47B7-8BC3-7EAD5DDC2C81}" srcId="{E04CBCDE-16B2-4448-9BAF-D75FDE1D4681}" destId="{3CF3790D-0181-4A3B-8E11-ED36950287A1}" srcOrd="3" destOrd="0" parTransId="{2348D59D-F983-4A3A-BFF7-9EB3ADDE7CD1}" sibTransId="{4B199016-334A-4FC6-B284-363E1D3E77E4}"/>
    <dgm:cxn modelId="{5F112531-D3EC-459C-8E95-0C8BA2E9BEC9}" type="presOf" srcId="{581A1764-2A2D-4D8D-AE67-6C626EA76E2C}" destId="{632E5524-DADF-4835-80D8-2354F08A7558}" srcOrd="0" destOrd="0" presId="urn:microsoft.com/office/officeart/2005/8/layout/cycle5"/>
    <dgm:cxn modelId="{E0C9E658-C2DA-4889-BBD4-89FE57437EF7}" type="presOf" srcId="{F4A5569D-9902-483C-A860-344F34BD4C12}" destId="{F0C8E5D1-4DAA-4D84-B640-035053326F59}" srcOrd="0" destOrd="0" presId="urn:microsoft.com/office/officeart/2005/8/layout/cycle5"/>
    <dgm:cxn modelId="{3E74E852-0394-410E-AD56-A59B68D899C7}" type="presOf" srcId="{C2263532-CE57-4F74-9A63-E3120349833E}" destId="{6A6690BF-337F-4F2A-BDA2-29A804B11AE0}" srcOrd="0" destOrd="0" presId="urn:microsoft.com/office/officeart/2005/8/layout/cycle5"/>
    <dgm:cxn modelId="{7599E9A2-8F35-43BC-BA0F-8E7136223729}" srcId="{E04CBCDE-16B2-4448-9BAF-D75FDE1D4681}" destId="{DF807475-4356-4313-8E69-D58CAE8B536E}" srcOrd="2" destOrd="0" parTransId="{916B7C3D-FD42-4DF4-8E2B-B91E2ACB5B5A}" sibTransId="{581A1764-2A2D-4D8D-AE67-6C626EA76E2C}"/>
    <dgm:cxn modelId="{BEB4D9B5-4548-42B6-98B1-61D922346830}" type="presOf" srcId="{4E65F110-4473-4794-B3AB-518183AE9CBD}" destId="{283473BA-915F-43E1-A42A-ABF320242420}" srcOrd="0" destOrd="0" presId="urn:microsoft.com/office/officeart/2005/8/layout/cycle5"/>
    <dgm:cxn modelId="{A0257AED-FD6F-4C7B-9A8A-8D7DF1365C20}" type="presOf" srcId="{E04CBCDE-16B2-4448-9BAF-D75FDE1D4681}" destId="{0E8556F3-A0F9-4F4B-8F9F-4C600FA5ADF1}" srcOrd="0" destOrd="0" presId="urn:microsoft.com/office/officeart/2005/8/layout/cycle5"/>
    <dgm:cxn modelId="{7CF092AF-B5F0-440E-AEF5-C09B2EEF2826}" srcId="{E04CBCDE-16B2-4448-9BAF-D75FDE1D4681}" destId="{C2263532-CE57-4F74-9A63-E3120349833E}" srcOrd="0" destOrd="0" parTransId="{AA47606B-FCDB-45FD-96CE-D69A7A1732D6}" sibTransId="{89178EED-BA2C-45B4-BFB3-E2DC12D275B7}"/>
    <dgm:cxn modelId="{32F73033-713D-4D4D-AE12-D2F1143EB33D}" type="presOf" srcId="{DDEC9B64-3C9F-4A25-8014-7418DDD4BF43}" destId="{6F888380-C6EF-4A12-890F-3F2426B47FBB}" srcOrd="0" destOrd="0" presId="urn:microsoft.com/office/officeart/2005/8/layout/cycle5"/>
    <dgm:cxn modelId="{8445B916-9475-4C08-8C86-C8155CF38294}" type="presOf" srcId="{DF807475-4356-4313-8E69-D58CAE8B536E}" destId="{9346A075-50C5-4131-87E5-A933F339F0CE}" srcOrd="0" destOrd="0" presId="urn:microsoft.com/office/officeart/2005/8/layout/cycle5"/>
    <dgm:cxn modelId="{8A527031-9C2B-4156-AFEE-40D804B4597E}" srcId="{E04CBCDE-16B2-4448-9BAF-D75FDE1D4681}" destId="{DDEC9B64-3C9F-4A25-8014-7418DDD4BF43}" srcOrd="4" destOrd="0" parTransId="{F142F523-54BB-4146-9531-A4A9559CEBB2}" sibTransId="{F4A5569D-9902-483C-A860-344F34BD4C12}"/>
    <dgm:cxn modelId="{8266123F-010B-4E67-A6E0-FB65C201960F}" srcId="{E04CBCDE-16B2-4448-9BAF-D75FDE1D4681}" destId="{11333E60-A94D-4F54-8AD9-4967C0192EF3}" srcOrd="1" destOrd="0" parTransId="{1EC03441-64C0-43CB-8BB1-C68E6C34C08D}" sibTransId="{4E65F110-4473-4794-B3AB-518183AE9CBD}"/>
    <dgm:cxn modelId="{9750A1D5-ECF9-4105-AC15-01E45D1B1C62}" type="presParOf" srcId="{0E8556F3-A0F9-4F4B-8F9F-4C600FA5ADF1}" destId="{6A6690BF-337F-4F2A-BDA2-29A804B11AE0}" srcOrd="0" destOrd="0" presId="urn:microsoft.com/office/officeart/2005/8/layout/cycle5"/>
    <dgm:cxn modelId="{A4360184-391A-4875-8D98-BEAD663EEA83}" type="presParOf" srcId="{0E8556F3-A0F9-4F4B-8F9F-4C600FA5ADF1}" destId="{F4164F98-B35A-4F49-A8D6-D46B67DCCE44}" srcOrd="1" destOrd="0" presId="urn:microsoft.com/office/officeart/2005/8/layout/cycle5"/>
    <dgm:cxn modelId="{B037359B-B032-46AB-811F-F993291FC4AB}" type="presParOf" srcId="{0E8556F3-A0F9-4F4B-8F9F-4C600FA5ADF1}" destId="{C0A347E9-B68C-4647-A230-2130641F2BF2}" srcOrd="2" destOrd="0" presId="urn:microsoft.com/office/officeart/2005/8/layout/cycle5"/>
    <dgm:cxn modelId="{93CFFA05-FDC6-4C30-806D-21706C612842}" type="presParOf" srcId="{0E8556F3-A0F9-4F4B-8F9F-4C600FA5ADF1}" destId="{7690FDDA-AC4A-4A80-ADFF-4540BDB9A9A7}" srcOrd="3" destOrd="0" presId="urn:microsoft.com/office/officeart/2005/8/layout/cycle5"/>
    <dgm:cxn modelId="{27D776A2-B56C-42AA-99F1-DA3B0B40C06A}" type="presParOf" srcId="{0E8556F3-A0F9-4F4B-8F9F-4C600FA5ADF1}" destId="{69ED0089-9056-425D-86B1-E27880B811DC}" srcOrd="4" destOrd="0" presId="urn:microsoft.com/office/officeart/2005/8/layout/cycle5"/>
    <dgm:cxn modelId="{E8E79F4A-7FF4-4E75-94C2-FE176A78908B}" type="presParOf" srcId="{0E8556F3-A0F9-4F4B-8F9F-4C600FA5ADF1}" destId="{283473BA-915F-43E1-A42A-ABF320242420}" srcOrd="5" destOrd="0" presId="urn:microsoft.com/office/officeart/2005/8/layout/cycle5"/>
    <dgm:cxn modelId="{D99320B6-EDC8-4303-9CA9-1FCFC6CE6A6E}" type="presParOf" srcId="{0E8556F3-A0F9-4F4B-8F9F-4C600FA5ADF1}" destId="{9346A075-50C5-4131-87E5-A933F339F0CE}" srcOrd="6" destOrd="0" presId="urn:microsoft.com/office/officeart/2005/8/layout/cycle5"/>
    <dgm:cxn modelId="{24F78FAF-11B8-4493-BFF9-57FFDF374D62}" type="presParOf" srcId="{0E8556F3-A0F9-4F4B-8F9F-4C600FA5ADF1}" destId="{E5CBCF6C-6AD5-4DF0-B4D4-2FDA31DCF239}" srcOrd="7" destOrd="0" presId="urn:microsoft.com/office/officeart/2005/8/layout/cycle5"/>
    <dgm:cxn modelId="{F452CE8D-7183-4779-BB75-5DD954965353}" type="presParOf" srcId="{0E8556F3-A0F9-4F4B-8F9F-4C600FA5ADF1}" destId="{632E5524-DADF-4835-80D8-2354F08A7558}" srcOrd="8" destOrd="0" presId="urn:microsoft.com/office/officeart/2005/8/layout/cycle5"/>
    <dgm:cxn modelId="{A5724405-CCFC-4E9B-A83A-7CB5757D51D4}" type="presParOf" srcId="{0E8556F3-A0F9-4F4B-8F9F-4C600FA5ADF1}" destId="{02BF6FAB-CF37-4594-83CD-2AE7521A9430}" srcOrd="9" destOrd="0" presId="urn:microsoft.com/office/officeart/2005/8/layout/cycle5"/>
    <dgm:cxn modelId="{F4C9B898-6A3B-4CAB-A727-FFFC0985E818}" type="presParOf" srcId="{0E8556F3-A0F9-4F4B-8F9F-4C600FA5ADF1}" destId="{056046BF-4C16-4D28-BB6E-91865EE98214}" srcOrd="10" destOrd="0" presId="urn:microsoft.com/office/officeart/2005/8/layout/cycle5"/>
    <dgm:cxn modelId="{C4313D3A-4502-46E9-A033-C59649E16791}" type="presParOf" srcId="{0E8556F3-A0F9-4F4B-8F9F-4C600FA5ADF1}" destId="{EE7F9FED-A932-4B1D-BA12-84606640AB3B}" srcOrd="11" destOrd="0" presId="urn:microsoft.com/office/officeart/2005/8/layout/cycle5"/>
    <dgm:cxn modelId="{6123DDC1-1071-40C5-8443-A3B3C898D0DA}" type="presParOf" srcId="{0E8556F3-A0F9-4F4B-8F9F-4C600FA5ADF1}" destId="{6F888380-C6EF-4A12-890F-3F2426B47FBB}" srcOrd="12" destOrd="0" presId="urn:microsoft.com/office/officeart/2005/8/layout/cycle5"/>
    <dgm:cxn modelId="{65AA3CF5-B0FD-4EE1-BD5A-566F03257087}" type="presParOf" srcId="{0E8556F3-A0F9-4F4B-8F9F-4C600FA5ADF1}" destId="{7397F2E3-E474-402D-BD63-2214F5D6E47A}" srcOrd="13" destOrd="0" presId="urn:microsoft.com/office/officeart/2005/8/layout/cycle5"/>
    <dgm:cxn modelId="{63818C24-DD53-4DB1-B290-869A23E91A95}" type="presParOf" srcId="{0E8556F3-A0F9-4F4B-8F9F-4C600FA5ADF1}" destId="{F0C8E5D1-4DAA-4D84-B640-035053326F5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6BFAF2-A6C5-477B-B6B7-A4A04D60BDD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218C14F-C2A5-4428-93BA-88C80A1544EF}">
      <dgm:prSet phldrT="[Text]" custT="1"/>
      <dgm:spPr>
        <a:solidFill>
          <a:srgbClr val="CC0066"/>
        </a:solidFill>
      </dgm:spPr>
      <dgm:t>
        <a:bodyPr/>
        <a:lstStyle/>
        <a:p>
          <a:r>
            <a:rPr lang="en-US" sz="1800" b="1" dirty="0"/>
            <a:t>Express Empathy</a:t>
          </a:r>
        </a:p>
      </dgm:t>
    </dgm:pt>
    <dgm:pt modelId="{6105222D-B595-48F7-B6ED-6024E84CE012}" type="parTrans" cxnId="{6ADFC94D-C466-409B-BB01-DF24F556D565}">
      <dgm:prSet/>
      <dgm:spPr/>
      <dgm:t>
        <a:bodyPr/>
        <a:lstStyle/>
        <a:p>
          <a:endParaRPr lang="en-US"/>
        </a:p>
      </dgm:t>
    </dgm:pt>
    <dgm:pt modelId="{059AE767-8402-4582-8AC7-F858EDF837D8}" type="sibTrans" cxnId="{6ADFC94D-C466-409B-BB01-DF24F556D565}">
      <dgm:prSet/>
      <dgm:spPr/>
      <dgm:t>
        <a:bodyPr/>
        <a:lstStyle/>
        <a:p>
          <a:endParaRPr lang="en-US"/>
        </a:p>
      </dgm:t>
    </dgm:pt>
    <dgm:pt modelId="{22F00A5D-2D58-42E8-9F02-9D56FA234F62}">
      <dgm:prSet phldrT="[Text]" custT="1"/>
      <dgm:spPr>
        <a:solidFill>
          <a:srgbClr val="FFC000"/>
        </a:solidFill>
      </dgm:spPr>
      <dgm:t>
        <a:bodyPr/>
        <a:lstStyle/>
        <a:p>
          <a:r>
            <a:rPr lang="en-US" sz="1800" b="1" dirty="0"/>
            <a:t>Roll with Resistance</a:t>
          </a:r>
        </a:p>
      </dgm:t>
    </dgm:pt>
    <dgm:pt modelId="{81E4C37B-4E2F-48CC-8E77-90D145A18992}" type="parTrans" cxnId="{C99B58A2-68A9-48BA-848A-CA85C4127A6A}">
      <dgm:prSet/>
      <dgm:spPr/>
      <dgm:t>
        <a:bodyPr/>
        <a:lstStyle/>
        <a:p>
          <a:endParaRPr lang="en-US"/>
        </a:p>
      </dgm:t>
    </dgm:pt>
    <dgm:pt modelId="{3D3B1565-E2CD-45B7-9F94-07BB52673BC0}" type="sibTrans" cxnId="{C99B58A2-68A9-48BA-848A-CA85C4127A6A}">
      <dgm:prSet/>
      <dgm:spPr/>
      <dgm:t>
        <a:bodyPr/>
        <a:lstStyle/>
        <a:p>
          <a:endParaRPr lang="en-US"/>
        </a:p>
      </dgm:t>
    </dgm:pt>
    <dgm:pt modelId="{2647A241-EAE3-4EE8-9965-6F42846E4D91}">
      <dgm:prSet phldrT="[Text]" custT="1"/>
      <dgm:spPr>
        <a:solidFill>
          <a:srgbClr val="009900"/>
        </a:solidFill>
      </dgm:spPr>
      <dgm:t>
        <a:bodyPr/>
        <a:lstStyle/>
        <a:p>
          <a:r>
            <a:rPr lang="en-US" sz="1800" b="1" dirty="0"/>
            <a:t>Support</a:t>
          </a:r>
        </a:p>
        <a:p>
          <a:r>
            <a:rPr lang="en-US" sz="1800" b="1" dirty="0"/>
            <a:t>Self-Efficacy</a:t>
          </a:r>
        </a:p>
      </dgm:t>
    </dgm:pt>
    <dgm:pt modelId="{D6D615DD-0554-48FB-AA7B-2A6BD98D81F9}" type="parTrans" cxnId="{E5475D9C-CFA9-4D22-A514-4B0DCCF9CA47}">
      <dgm:prSet/>
      <dgm:spPr/>
      <dgm:t>
        <a:bodyPr/>
        <a:lstStyle/>
        <a:p>
          <a:endParaRPr lang="en-US"/>
        </a:p>
      </dgm:t>
    </dgm:pt>
    <dgm:pt modelId="{7D4C72B2-2B5F-4085-B0D5-00E19937A355}" type="sibTrans" cxnId="{E5475D9C-CFA9-4D22-A514-4B0DCCF9CA47}">
      <dgm:prSet/>
      <dgm:spPr/>
      <dgm:t>
        <a:bodyPr/>
        <a:lstStyle/>
        <a:p>
          <a:endParaRPr lang="en-US"/>
        </a:p>
      </dgm:t>
    </dgm:pt>
    <dgm:pt modelId="{4B0507B6-F8D8-4D31-94C6-76411F748FEA}">
      <dgm:prSet phldrT="[Text]" custT="1"/>
      <dgm:spPr>
        <a:solidFill>
          <a:srgbClr val="FF6600"/>
        </a:solidFill>
      </dgm:spPr>
      <dgm:t>
        <a:bodyPr/>
        <a:lstStyle/>
        <a:p>
          <a:r>
            <a:rPr lang="en-US" sz="1800" b="1" dirty="0"/>
            <a:t>Avoid Argumentation</a:t>
          </a:r>
        </a:p>
      </dgm:t>
    </dgm:pt>
    <dgm:pt modelId="{37F725B1-708C-4C79-BACE-17779FA604BA}" type="parTrans" cxnId="{0B94C95E-E373-4349-9273-76395CF6E3AB}">
      <dgm:prSet/>
      <dgm:spPr/>
      <dgm:t>
        <a:bodyPr/>
        <a:lstStyle/>
        <a:p>
          <a:endParaRPr lang="en-US"/>
        </a:p>
      </dgm:t>
    </dgm:pt>
    <dgm:pt modelId="{00416789-9894-45D0-B1BF-09D259A764AE}" type="sibTrans" cxnId="{0B94C95E-E373-4349-9273-76395CF6E3AB}">
      <dgm:prSet/>
      <dgm:spPr/>
      <dgm:t>
        <a:bodyPr/>
        <a:lstStyle/>
        <a:p>
          <a:endParaRPr lang="en-US"/>
        </a:p>
      </dgm:t>
    </dgm:pt>
    <dgm:pt modelId="{B8E311F6-3C73-4DB7-A763-F97EFC9BA882}">
      <dgm:prSet phldrT="[Text]" custT="1"/>
      <dgm:spPr>
        <a:solidFill>
          <a:srgbClr val="990099"/>
        </a:solidFill>
      </dgm:spPr>
      <dgm:t>
        <a:bodyPr/>
        <a:lstStyle/>
        <a:p>
          <a:r>
            <a:rPr lang="en-US" sz="1800" b="1" dirty="0"/>
            <a:t>Develop Discrepancy</a:t>
          </a:r>
        </a:p>
      </dgm:t>
    </dgm:pt>
    <dgm:pt modelId="{0DF1D151-FC01-4395-9C55-00AB12F82475}" type="parTrans" cxnId="{15873B4E-E41A-4B30-9DFD-48C5990CCB0D}">
      <dgm:prSet/>
      <dgm:spPr/>
      <dgm:t>
        <a:bodyPr/>
        <a:lstStyle/>
        <a:p>
          <a:endParaRPr lang="en-US"/>
        </a:p>
      </dgm:t>
    </dgm:pt>
    <dgm:pt modelId="{78953E7A-095D-4842-90C9-993C57BFBCE9}" type="sibTrans" cxnId="{15873B4E-E41A-4B30-9DFD-48C5990CCB0D}">
      <dgm:prSet/>
      <dgm:spPr/>
      <dgm:t>
        <a:bodyPr/>
        <a:lstStyle/>
        <a:p>
          <a:endParaRPr lang="en-US"/>
        </a:p>
      </dgm:t>
    </dgm:pt>
    <dgm:pt modelId="{DF2F33C1-67CC-4851-AB55-65E6217A4664}" type="pres">
      <dgm:prSet presAssocID="{856BFAF2-A6C5-477B-B6B7-A4A04D60BDD2}" presName="cycle" presStyleCnt="0">
        <dgm:presLayoutVars>
          <dgm:dir/>
          <dgm:resizeHandles val="exact"/>
        </dgm:presLayoutVars>
      </dgm:prSet>
      <dgm:spPr/>
      <dgm:t>
        <a:bodyPr/>
        <a:lstStyle/>
        <a:p>
          <a:endParaRPr lang="en-US"/>
        </a:p>
      </dgm:t>
    </dgm:pt>
    <dgm:pt modelId="{D89CDAA2-BF58-4FFD-81DE-E88BCDC90881}" type="pres">
      <dgm:prSet presAssocID="{8218C14F-C2A5-4428-93BA-88C80A1544EF}" presName="node" presStyleLbl="node1" presStyleIdx="0" presStyleCnt="5" custScaleX="132826">
        <dgm:presLayoutVars>
          <dgm:bulletEnabled val="1"/>
        </dgm:presLayoutVars>
      </dgm:prSet>
      <dgm:spPr/>
      <dgm:t>
        <a:bodyPr/>
        <a:lstStyle/>
        <a:p>
          <a:endParaRPr lang="en-US"/>
        </a:p>
      </dgm:t>
    </dgm:pt>
    <dgm:pt modelId="{47F60C77-E817-4284-ADA8-8C9D3D2F736C}" type="pres">
      <dgm:prSet presAssocID="{8218C14F-C2A5-4428-93BA-88C80A1544EF}" presName="spNode" presStyleCnt="0"/>
      <dgm:spPr/>
    </dgm:pt>
    <dgm:pt modelId="{62740284-CEA7-4AAA-BB10-FD2B05DCD8BD}" type="pres">
      <dgm:prSet presAssocID="{059AE767-8402-4582-8AC7-F858EDF837D8}" presName="sibTrans" presStyleLbl="sibTrans1D1" presStyleIdx="0" presStyleCnt="5"/>
      <dgm:spPr/>
      <dgm:t>
        <a:bodyPr/>
        <a:lstStyle/>
        <a:p>
          <a:endParaRPr lang="en-US"/>
        </a:p>
      </dgm:t>
    </dgm:pt>
    <dgm:pt modelId="{9EB0A3C2-6D35-49F0-8DF0-4B689C8F3EC0}" type="pres">
      <dgm:prSet presAssocID="{22F00A5D-2D58-42E8-9F02-9D56FA234F62}" presName="node" presStyleLbl="node1" presStyleIdx="1" presStyleCnt="5" custScaleX="132826">
        <dgm:presLayoutVars>
          <dgm:bulletEnabled val="1"/>
        </dgm:presLayoutVars>
      </dgm:prSet>
      <dgm:spPr/>
      <dgm:t>
        <a:bodyPr/>
        <a:lstStyle/>
        <a:p>
          <a:endParaRPr lang="en-US"/>
        </a:p>
      </dgm:t>
    </dgm:pt>
    <dgm:pt modelId="{E258BFEC-A285-40FE-BA3D-AEE20CA2A7A0}" type="pres">
      <dgm:prSet presAssocID="{22F00A5D-2D58-42E8-9F02-9D56FA234F62}" presName="spNode" presStyleCnt="0"/>
      <dgm:spPr/>
    </dgm:pt>
    <dgm:pt modelId="{498E20DB-5103-4A95-9DA7-0547758C2CED}" type="pres">
      <dgm:prSet presAssocID="{3D3B1565-E2CD-45B7-9F94-07BB52673BC0}" presName="sibTrans" presStyleLbl="sibTrans1D1" presStyleIdx="1" presStyleCnt="5"/>
      <dgm:spPr/>
      <dgm:t>
        <a:bodyPr/>
        <a:lstStyle/>
        <a:p>
          <a:endParaRPr lang="en-US"/>
        </a:p>
      </dgm:t>
    </dgm:pt>
    <dgm:pt modelId="{1A841B09-6978-4410-B048-B836EB1BEDB9}" type="pres">
      <dgm:prSet presAssocID="{2647A241-EAE3-4EE8-9965-6F42846E4D91}" presName="node" presStyleLbl="node1" presStyleIdx="2" presStyleCnt="5" custScaleX="132826">
        <dgm:presLayoutVars>
          <dgm:bulletEnabled val="1"/>
        </dgm:presLayoutVars>
      </dgm:prSet>
      <dgm:spPr/>
      <dgm:t>
        <a:bodyPr/>
        <a:lstStyle/>
        <a:p>
          <a:endParaRPr lang="en-US"/>
        </a:p>
      </dgm:t>
    </dgm:pt>
    <dgm:pt modelId="{EBCC82FC-FB34-41D7-90C9-6889E48F1FCC}" type="pres">
      <dgm:prSet presAssocID="{2647A241-EAE3-4EE8-9965-6F42846E4D91}" presName="spNode" presStyleCnt="0"/>
      <dgm:spPr/>
    </dgm:pt>
    <dgm:pt modelId="{62856CC2-D3DC-4382-9B60-F5BB72C36D98}" type="pres">
      <dgm:prSet presAssocID="{7D4C72B2-2B5F-4085-B0D5-00E19937A355}" presName="sibTrans" presStyleLbl="sibTrans1D1" presStyleIdx="2" presStyleCnt="5"/>
      <dgm:spPr/>
      <dgm:t>
        <a:bodyPr/>
        <a:lstStyle/>
        <a:p>
          <a:endParaRPr lang="en-US"/>
        </a:p>
      </dgm:t>
    </dgm:pt>
    <dgm:pt modelId="{93F07A0B-C80B-415B-8341-8F3E3415560A}" type="pres">
      <dgm:prSet presAssocID="{4B0507B6-F8D8-4D31-94C6-76411F748FEA}" presName="node" presStyleLbl="node1" presStyleIdx="3" presStyleCnt="5" custScaleX="132826">
        <dgm:presLayoutVars>
          <dgm:bulletEnabled val="1"/>
        </dgm:presLayoutVars>
      </dgm:prSet>
      <dgm:spPr/>
      <dgm:t>
        <a:bodyPr/>
        <a:lstStyle/>
        <a:p>
          <a:endParaRPr lang="en-US"/>
        </a:p>
      </dgm:t>
    </dgm:pt>
    <dgm:pt modelId="{63E191B2-4BC1-4994-ADF6-B74A2A0DE861}" type="pres">
      <dgm:prSet presAssocID="{4B0507B6-F8D8-4D31-94C6-76411F748FEA}" presName="spNode" presStyleCnt="0"/>
      <dgm:spPr/>
    </dgm:pt>
    <dgm:pt modelId="{0E0ED11A-62DE-4D76-A041-E7EC73A54E48}" type="pres">
      <dgm:prSet presAssocID="{00416789-9894-45D0-B1BF-09D259A764AE}" presName="sibTrans" presStyleLbl="sibTrans1D1" presStyleIdx="3" presStyleCnt="5"/>
      <dgm:spPr/>
      <dgm:t>
        <a:bodyPr/>
        <a:lstStyle/>
        <a:p>
          <a:endParaRPr lang="en-US"/>
        </a:p>
      </dgm:t>
    </dgm:pt>
    <dgm:pt modelId="{FF476BF3-AA58-4A16-92A2-7ED6E4140A84}" type="pres">
      <dgm:prSet presAssocID="{B8E311F6-3C73-4DB7-A763-F97EFC9BA882}" presName="node" presStyleLbl="node1" presStyleIdx="4" presStyleCnt="5" custScaleX="132826">
        <dgm:presLayoutVars>
          <dgm:bulletEnabled val="1"/>
        </dgm:presLayoutVars>
      </dgm:prSet>
      <dgm:spPr/>
      <dgm:t>
        <a:bodyPr/>
        <a:lstStyle/>
        <a:p>
          <a:endParaRPr lang="en-US"/>
        </a:p>
      </dgm:t>
    </dgm:pt>
    <dgm:pt modelId="{3D965E63-0076-40E7-9195-62CFAE00B753}" type="pres">
      <dgm:prSet presAssocID="{B8E311F6-3C73-4DB7-A763-F97EFC9BA882}" presName="spNode" presStyleCnt="0"/>
      <dgm:spPr/>
    </dgm:pt>
    <dgm:pt modelId="{7D181F7C-E6B4-4766-8BEC-7808863943EA}" type="pres">
      <dgm:prSet presAssocID="{78953E7A-095D-4842-90C9-993C57BFBCE9}" presName="sibTrans" presStyleLbl="sibTrans1D1" presStyleIdx="4" presStyleCnt="5"/>
      <dgm:spPr/>
      <dgm:t>
        <a:bodyPr/>
        <a:lstStyle/>
        <a:p>
          <a:endParaRPr lang="en-US"/>
        </a:p>
      </dgm:t>
    </dgm:pt>
  </dgm:ptLst>
  <dgm:cxnLst>
    <dgm:cxn modelId="{0CFAB5E8-ED78-49FA-BBB1-2629AF672FD1}" type="presOf" srcId="{7D4C72B2-2B5F-4085-B0D5-00E19937A355}" destId="{62856CC2-D3DC-4382-9B60-F5BB72C36D98}" srcOrd="0" destOrd="0" presId="urn:microsoft.com/office/officeart/2005/8/layout/cycle6"/>
    <dgm:cxn modelId="{6AC5938D-DD94-4035-8A3A-4F327B76997C}" type="presOf" srcId="{22F00A5D-2D58-42E8-9F02-9D56FA234F62}" destId="{9EB0A3C2-6D35-49F0-8DF0-4B689C8F3EC0}" srcOrd="0" destOrd="0" presId="urn:microsoft.com/office/officeart/2005/8/layout/cycle6"/>
    <dgm:cxn modelId="{F5636E73-3B5E-4D43-B8B4-DD16F255F199}" type="presOf" srcId="{3D3B1565-E2CD-45B7-9F94-07BB52673BC0}" destId="{498E20DB-5103-4A95-9DA7-0547758C2CED}" srcOrd="0" destOrd="0" presId="urn:microsoft.com/office/officeart/2005/8/layout/cycle6"/>
    <dgm:cxn modelId="{E5475D9C-CFA9-4D22-A514-4B0DCCF9CA47}" srcId="{856BFAF2-A6C5-477B-B6B7-A4A04D60BDD2}" destId="{2647A241-EAE3-4EE8-9965-6F42846E4D91}" srcOrd="2" destOrd="0" parTransId="{D6D615DD-0554-48FB-AA7B-2A6BD98D81F9}" sibTransId="{7D4C72B2-2B5F-4085-B0D5-00E19937A355}"/>
    <dgm:cxn modelId="{3B759E4D-7848-4C5F-8D47-524B51B8FC12}" type="presOf" srcId="{8218C14F-C2A5-4428-93BA-88C80A1544EF}" destId="{D89CDAA2-BF58-4FFD-81DE-E88BCDC90881}" srcOrd="0" destOrd="0" presId="urn:microsoft.com/office/officeart/2005/8/layout/cycle6"/>
    <dgm:cxn modelId="{F8F7E2B2-A5F4-4F85-96F2-4958FEBAB3D4}" type="presOf" srcId="{2647A241-EAE3-4EE8-9965-6F42846E4D91}" destId="{1A841B09-6978-4410-B048-B836EB1BEDB9}" srcOrd="0" destOrd="0" presId="urn:microsoft.com/office/officeart/2005/8/layout/cycle6"/>
    <dgm:cxn modelId="{6ADFC94D-C466-409B-BB01-DF24F556D565}" srcId="{856BFAF2-A6C5-477B-B6B7-A4A04D60BDD2}" destId="{8218C14F-C2A5-4428-93BA-88C80A1544EF}" srcOrd="0" destOrd="0" parTransId="{6105222D-B595-48F7-B6ED-6024E84CE012}" sibTransId="{059AE767-8402-4582-8AC7-F858EDF837D8}"/>
    <dgm:cxn modelId="{9EEC46E0-D75A-4AF6-AC7A-6153E5DFBC15}" type="presOf" srcId="{856BFAF2-A6C5-477B-B6B7-A4A04D60BDD2}" destId="{DF2F33C1-67CC-4851-AB55-65E6217A4664}" srcOrd="0" destOrd="0" presId="urn:microsoft.com/office/officeart/2005/8/layout/cycle6"/>
    <dgm:cxn modelId="{0B94C95E-E373-4349-9273-76395CF6E3AB}" srcId="{856BFAF2-A6C5-477B-B6B7-A4A04D60BDD2}" destId="{4B0507B6-F8D8-4D31-94C6-76411F748FEA}" srcOrd="3" destOrd="0" parTransId="{37F725B1-708C-4C79-BACE-17779FA604BA}" sibTransId="{00416789-9894-45D0-B1BF-09D259A764AE}"/>
    <dgm:cxn modelId="{9EC305B2-C4FD-41F4-BA4A-CE9F9A39581F}" type="presOf" srcId="{78953E7A-095D-4842-90C9-993C57BFBCE9}" destId="{7D181F7C-E6B4-4766-8BEC-7808863943EA}" srcOrd="0" destOrd="0" presId="urn:microsoft.com/office/officeart/2005/8/layout/cycle6"/>
    <dgm:cxn modelId="{A95FAE65-FC48-4981-AA9C-7B3181B8E8DB}" type="presOf" srcId="{00416789-9894-45D0-B1BF-09D259A764AE}" destId="{0E0ED11A-62DE-4D76-A041-E7EC73A54E48}" srcOrd="0" destOrd="0" presId="urn:microsoft.com/office/officeart/2005/8/layout/cycle6"/>
    <dgm:cxn modelId="{C99B58A2-68A9-48BA-848A-CA85C4127A6A}" srcId="{856BFAF2-A6C5-477B-B6B7-A4A04D60BDD2}" destId="{22F00A5D-2D58-42E8-9F02-9D56FA234F62}" srcOrd="1" destOrd="0" parTransId="{81E4C37B-4E2F-48CC-8E77-90D145A18992}" sibTransId="{3D3B1565-E2CD-45B7-9F94-07BB52673BC0}"/>
    <dgm:cxn modelId="{15873B4E-E41A-4B30-9DFD-48C5990CCB0D}" srcId="{856BFAF2-A6C5-477B-B6B7-A4A04D60BDD2}" destId="{B8E311F6-3C73-4DB7-A763-F97EFC9BA882}" srcOrd="4" destOrd="0" parTransId="{0DF1D151-FC01-4395-9C55-00AB12F82475}" sibTransId="{78953E7A-095D-4842-90C9-993C57BFBCE9}"/>
    <dgm:cxn modelId="{1ED00208-9BB6-4186-B424-F8C335A51DFF}" type="presOf" srcId="{059AE767-8402-4582-8AC7-F858EDF837D8}" destId="{62740284-CEA7-4AAA-BB10-FD2B05DCD8BD}" srcOrd="0" destOrd="0" presId="urn:microsoft.com/office/officeart/2005/8/layout/cycle6"/>
    <dgm:cxn modelId="{BF7BA1C2-16DB-4422-946B-22A5E91A50EC}" type="presOf" srcId="{B8E311F6-3C73-4DB7-A763-F97EFC9BA882}" destId="{FF476BF3-AA58-4A16-92A2-7ED6E4140A84}" srcOrd="0" destOrd="0" presId="urn:microsoft.com/office/officeart/2005/8/layout/cycle6"/>
    <dgm:cxn modelId="{3A18FB5E-7C3C-47C7-BC38-86FB39D9E777}" type="presOf" srcId="{4B0507B6-F8D8-4D31-94C6-76411F748FEA}" destId="{93F07A0B-C80B-415B-8341-8F3E3415560A}" srcOrd="0" destOrd="0" presId="urn:microsoft.com/office/officeart/2005/8/layout/cycle6"/>
    <dgm:cxn modelId="{67776417-F4B2-4FDA-85B5-E95096801046}" type="presParOf" srcId="{DF2F33C1-67CC-4851-AB55-65E6217A4664}" destId="{D89CDAA2-BF58-4FFD-81DE-E88BCDC90881}" srcOrd="0" destOrd="0" presId="urn:microsoft.com/office/officeart/2005/8/layout/cycle6"/>
    <dgm:cxn modelId="{7AEF174A-D7CF-45B1-933B-24956FA3FA13}" type="presParOf" srcId="{DF2F33C1-67CC-4851-AB55-65E6217A4664}" destId="{47F60C77-E817-4284-ADA8-8C9D3D2F736C}" srcOrd="1" destOrd="0" presId="urn:microsoft.com/office/officeart/2005/8/layout/cycle6"/>
    <dgm:cxn modelId="{9DB29F9F-A8B8-4DD3-9884-07B1C0B3BBB5}" type="presParOf" srcId="{DF2F33C1-67CC-4851-AB55-65E6217A4664}" destId="{62740284-CEA7-4AAA-BB10-FD2B05DCD8BD}" srcOrd="2" destOrd="0" presId="urn:microsoft.com/office/officeart/2005/8/layout/cycle6"/>
    <dgm:cxn modelId="{72E5907F-A6C8-4489-B7A2-551302F00765}" type="presParOf" srcId="{DF2F33C1-67CC-4851-AB55-65E6217A4664}" destId="{9EB0A3C2-6D35-49F0-8DF0-4B689C8F3EC0}" srcOrd="3" destOrd="0" presId="urn:microsoft.com/office/officeart/2005/8/layout/cycle6"/>
    <dgm:cxn modelId="{80C6FEFB-F8CF-4006-8D39-9F7529C7DDC3}" type="presParOf" srcId="{DF2F33C1-67CC-4851-AB55-65E6217A4664}" destId="{E258BFEC-A285-40FE-BA3D-AEE20CA2A7A0}" srcOrd="4" destOrd="0" presId="urn:microsoft.com/office/officeart/2005/8/layout/cycle6"/>
    <dgm:cxn modelId="{55FCE990-3482-4C95-B6CA-869CC0FE3733}" type="presParOf" srcId="{DF2F33C1-67CC-4851-AB55-65E6217A4664}" destId="{498E20DB-5103-4A95-9DA7-0547758C2CED}" srcOrd="5" destOrd="0" presId="urn:microsoft.com/office/officeart/2005/8/layout/cycle6"/>
    <dgm:cxn modelId="{AF52B3D8-EE5D-4419-AF76-0CD942F70CA0}" type="presParOf" srcId="{DF2F33C1-67CC-4851-AB55-65E6217A4664}" destId="{1A841B09-6978-4410-B048-B836EB1BEDB9}" srcOrd="6" destOrd="0" presId="urn:microsoft.com/office/officeart/2005/8/layout/cycle6"/>
    <dgm:cxn modelId="{CD862465-DBF5-4728-80B8-4C22BBF0D79A}" type="presParOf" srcId="{DF2F33C1-67CC-4851-AB55-65E6217A4664}" destId="{EBCC82FC-FB34-41D7-90C9-6889E48F1FCC}" srcOrd="7" destOrd="0" presId="urn:microsoft.com/office/officeart/2005/8/layout/cycle6"/>
    <dgm:cxn modelId="{8555C5B8-496E-47FF-B40D-AD8CC3FFC1C3}" type="presParOf" srcId="{DF2F33C1-67CC-4851-AB55-65E6217A4664}" destId="{62856CC2-D3DC-4382-9B60-F5BB72C36D98}" srcOrd="8" destOrd="0" presId="urn:microsoft.com/office/officeart/2005/8/layout/cycle6"/>
    <dgm:cxn modelId="{5C582E02-E339-43A2-B7C7-0F54D83DCAA8}" type="presParOf" srcId="{DF2F33C1-67CC-4851-AB55-65E6217A4664}" destId="{93F07A0B-C80B-415B-8341-8F3E3415560A}" srcOrd="9" destOrd="0" presId="urn:microsoft.com/office/officeart/2005/8/layout/cycle6"/>
    <dgm:cxn modelId="{6F3A65F7-B75B-45B9-BDBC-2DE47E637C03}" type="presParOf" srcId="{DF2F33C1-67CC-4851-AB55-65E6217A4664}" destId="{63E191B2-4BC1-4994-ADF6-B74A2A0DE861}" srcOrd="10" destOrd="0" presId="urn:microsoft.com/office/officeart/2005/8/layout/cycle6"/>
    <dgm:cxn modelId="{83595FB5-AC38-47DE-A4C8-97BADD9F7C81}" type="presParOf" srcId="{DF2F33C1-67CC-4851-AB55-65E6217A4664}" destId="{0E0ED11A-62DE-4D76-A041-E7EC73A54E48}" srcOrd="11" destOrd="0" presId="urn:microsoft.com/office/officeart/2005/8/layout/cycle6"/>
    <dgm:cxn modelId="{19A89C0F-1FF9-4782-B9A2-DA8BEF0444A2}" type="presParOf" srcId="{DF2F33C1-67CC-4851-AB55-65E6217A4664}" destId="{FF476BF3-AA58-4A16-92A2-7ED6E4140A84}" srcOrd="12" destOrd="0" presId="urn:microsoft.com/office/officeart/2005/8/layout/cycle6"/>
    <dgm:cxn modelId="{076E4646-5BF0-4A3E-B6A6-C4E384574249}" type="presParOf" srcId="{DF2F33C1-67CC-4851-AB55-65E6217A4664}" destId="{3D965E63-0076-40E7-9195-62CFAE00B753}" srcOrd="13" destOrd="0" presId="urn:microsoft.com/office/officeart/2005/8/layout/cycle6"/>
    <dgm:cxn modelId="{518BC9D1-8FF4-4D27-A11A-2264B711E3B9}" type="presParOf" srcId="{DF2F33C1-67CC-4851-AB55-65E6217A4664}" destId="{7D181F7C-E6B4-4766-8BEC-7808863943E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6BFAF2-A6C5-477B-B6B7-A4A04D60BDD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218C14F-C2A5-4428-93BA-88C80A1544EF}">
      <dgm:prSet phldrT="[Text]" custT="1"/>
      <dgm:spPr>
        <a:solidFill>
          <a:srgbClr val="FF0000"/>
        </a:solidFill>
      </dgm:spPr>
      <dgm:t>
        <a:bodyPr/>
        <a:lstStyle/>
        <a:p>
          <a:r>
            <a:rPr lang="en-US" sz="1800" b="1" dirty="0"/>
            <a:t>Open-Ended Questions</a:t>
          </a:r>
        </a:p>
      </dgm:t>
    </dgm:pt>
    <dgm:pt modelId="{6105222D-B595-48F7-B6ED-6024E84CE012}" type="parTrans" cxnId="{6ADFC94D-C466-409B-BB01-DF24F556D565}">
      <dgm:prSet/>
      <dgm:spPr/>
      <dgm:t>
        <a:bodyPr/>
        <a:lstStyle/>
        <a:p>
          <a:endParaRPr lang="en-US"/>
        </a:p>
      </dgm:t>
    </dgm:pt>
    <dgm:pt modelId="{059AE767-8402-4582-8AC7-F858EDF837D8}" type="sibTrans" cxnId="{6ADFC94D-C466-409B-BB01-DF24F556D565}">
      <dgm:prSet/>
      <dgm:spPr/>
      <dgm:t>
        <a:bodyPr/>
        <a:lstStyle/>
        <a:p>
          <a:endParaRPr lang="en-US"/>
        </a:p>
      </dgm:t>
    </dgm:pt>
    <dgm:pt modelId="{22F00A5D-2D58-42E8-9F02-9D56FA234F62}">
      <dgm:prSet phldrT="[Text]" custT="1"/>
      <dgm:spPr>
        <a:solidFill>
          <a:srgbClr val="008000"/>
        </a:solidFill>
      </dgm:spPr>
      <dgm:t>
        <a:bodyPr/>
        <a:lstStyle/>
        <a:p>
          <a:r>
            <a:rPr lang="en-US" sz="1800" b="1" dirty="0"/>
            <a:t>Reflective Listening</a:t>
          </a:r>
        </a:p>
      </dgm:t>
    </dgm:pt>
    <dgm:pt modelId="{81E4C37B-4E2F-48CC-8E77-90D145A18992}" type="parTrans" cxnId="{C99B58A2-68A9-48BA-848A-CA85C4127A6A}">
      <dgm:prSet/>
      <dgm:spPr/>
      <dgm:t>
        <a:bodyPr/>
        <a:lstStyle/>
        <a:p>
          <a:endParaRPr lang="en-US"/>
        </a:p>
      </dgm:t>
    </dgm:pt>
    <dgm:pt modelId="{3D3B1565-E2CD-45B7-9F94-07BB52673BC0}" type="sibTrans" cxnId="{C99B58A2-68A9-48BA-848A-CA85C4127A6A}">
      <dgm:prSet/>
      <dgm:spPr/>
      <dgm:t>
        <a:bodyPr/>
        <a:lstStyle/>
        <a:p>
          <a:endParaRPr lang="en-US"/>
        </a:p>
      </dgm:t>
    </dgm:pt>
    <dgm:pt modelId="{4B0507B6-F8D8-4D31-94C6-76411F748FEA}">
      <dgm:prSet phldrT="[Text]" custT="1"/>
      <dgm:spPr>
        <a:solidFill>
          <a:srgbClr val="3333CC"/>
        </a:solidFill>
      </dgm:spPr>
      <dgm:t>
        <a:bodyPr/>
        <a:lstStyle/>
        <a:p>
          <a:r>
            <a:rPr lang="en-US" sz="1800" b="1" dirty="0"/>
            <a:t>Summaries</a:t>
          </a:r>
        </a:p>
      </dgm:t>
    </dgm:pt>
    <dgm:pt modelId="{37F725B1-708C-4C79-BACE-17779FA604BA}" type="parTrans" cxnId="{0B94C95E-E373-4349-9273-76395CF6E3AB}">
      <dgm:prSet/>
      <dgm:spPr/>
      <dgm:t>
        <a:bodyPr/>
        <a:lstStyle/>
        <a:p>
          <a:endParaRPr lang="en-US"/>
        </a:p>
      </dgm:t>
    </dgm:pt>
    <dgm:pt modelId="{00416789-9894-45D0-B1BF-09D259A764AE}" type="sibTrans" cxnId="{0B94C95E-E373-4349-9273-76395CF6E3AB}">
      <dgm:prSet/>
      <dgm:spPr/>
      <dgm:t>
        <a:bodyPr/>
        <a:lstStyle/>
        <a:p>
          <a:endParaRPr lang="en-US"/>
        </a:p>
      </dgm:t>
    </dgm:pt>
    <dgm:pt modelId="{B8E311F6-3C73-4DB7-A763-F97EFC9BA882}">
      <dgm:prSet phldrT="[Text]" custT="1"/>
      <dgm:spPr>
        <a:solidFill>
          <a:srgbClr val="FF6600"/>
        </a:solidFill>
      </dgm:spPr>
      <dgm:t>
        <a:bodyPr/>
        <a:lstStyle/>
        <a:p>
          <a:r>
            <a:rPr lang="en-US" sz="1800" b="1" dirty="0"/>
            <a:t>Affirmations</a:t>
          </a:r>
        </a:p>
      </dgm:t>
    </dgm:pt>
    <dgm:pt modelId="{0DF1D151-FC01-4395-9C55-00AB12F82475}" type="parTrans" cxnId="{15873B4E-E41A-4B30-9DFD-48C5990CCB0D}">
      <dgm:prSet/>
      <dgm:spPr/>
      <dgm:t>
        <a:bodyPr/>
        <a:lstStyle/>
        <a:p>
          <a:endParaRPr lang="en-US"/>
        </a:p>
      </dgm:t>
    </dgm:pt>
    <dgm:pt modelId="{78953E7A-095D-4842-90C9-993C57BFBCE9}" type="sibTrans" cxnId="{15873B4E-E41A-4B30-9DFD-48C5990CCB0D}">
      <dgm:prSet/>
      <dgm:spPr/>
      <dgm:t>
        <a:bodyPr/>
        <a:lstStyle/>
        <a:p>
          <a:endParaRPr lang="en-US"/>
        </a:p>
      </dgm:t>
    </dgm:pt>
    <dgm:pt modelId="{DF2F33C1-67CC-4851-AB55-65E6217A4664}" type="pres">
      <dgm:prSet presAssocID="{856BFAF2-A6C5-477B-B6B7-A4A04D60BDD2}" presName="cycle" presStyleCnt="0">
        <dgm:presLayoutVars>
          <dgm:dir/>
          <dgm:resizeHandles val="exact"/>
        </dgm:presLayoutVars>
      </dgm:prSet>
      <dgm:spPr/>
      <dgm:t>
        <a:bodyPr/>
        <a:lstStyle/>
        <a:p>
          <a:endParaRPr lang="en-US"/>
        </a:p>
      </dgm:t>
    </dgm:pt>
    <dgm:pt modelId="{D89CDAA2-BF58-4FFD-81DE-E88BCDC90881}" type="pres">
      <dgm:prSet presAssocID="{8218C14F-C2A5-4428-93BA-88C80A1544EF}" presName="node" presStyleLbl="node1" presStyleIdx="0" presStyleCnt="4" custScaleX="132826">
        <dgm:presLayoutVars>
          <dgm:bulletEnabled val="1"/>
        </dgm:presLayoutVars>
      </dgm:prSet>
      <dgm:spPr/>
      <dgm:t>
        <a:bodyPr/>
        <a:lstStyle/>
        <a:p>
          <a:endParaRPr lang="en-US"/>
        </a:p>
      </dgm:t>
    </dgm:pt>
    <dgm:pt modelId="{47F60C77-E817-4284-ADA8-8C9D3D2F736C}" type="pres">
      <dgm:prSet presAssocID="{8218C14F-C2A5-4428-93BA-88C80A1544EF}" presName="spNode" presStyleCnt="0"/>
      <dgm:spPr/>
    </dgm:pt>
    <dgm:pt modelId="{62740284-CEA7-4AAA-BB10-FD2B05DCD8BD}" type="pres">
      <dgm:prSet presAssocID="{059AE767-8402-4582-8AC7-F858EDF837D8}" presName="sibTrans" presStyleLbl="sibTrans1D1" presStyleIdx="0" presStyleCnt="4"/>
      <dgm:spPr/>
      <dgm:t>
        <a:bodyPr/>
        <a:lstStyle/>
        <a:p>
          <a:endParaRPr lang="en-US"/>
        </a:p>
      </dgm:t>
    </dgm:pt>
    <dgm:pt modelId="{9EB0A3C2-6D35-49F0-8DF0-4B689C8F3EC0}" type="pres">
      <dgm:prSet presAssocID="{22F00A5D-2D58-42E8-9F02-9D56FA234F62}" presName="node" presStyleLbl="node1" presStyleIdx="1" presStyleCnt="4" custScaleX="132826">
        <dgm:presLayoutVars>
          <dgm:bulletEnabled val="1"/>
        </dgm:presLayoutVars>
      </dgm:prSet>
      <dgm:spPr/>
      <dgm:t>
        <a:bodyPr/>
        <a:lstStyle/>
        <a:p>
          <a:endParaRPr lang="en-US"/>
        </a:p>
      </dgm:t>
    </dgm:pt>
    <dgm:pt modelId="{E258BFEC-A285-40FE-BA3D-AEE20CA2A7A0}" type="pres">
      <dgm:prSet presAssocID="{22F00A5D-2D58-42E8-9F02-9D56FA234F62}" presName="spNode" presStyleCnt="0"/>
      <dgm:spPr/>
    </dgm:pt>
    <dgm:pt modelId="{498E20DB-5103-4A95-9DA7-0547758C2CED}" type="pres">
      <dgm:prSet presAssocID="{3D3B1565-E2CD-45B7-9F94-07BB52673BC0}" presName="sibTrans" presStyleLbl="sibTrans1D1" presStyleIdx="1" presStyleCnt="4"/>
      <dgm:spPr/>
      <dgm:t>
        <a:bodyPr/>
        <a:lstStyle/>
        <a:p>
          <a:endParaRPr lang="en-US"/>
        </a:p>
      </dgm:t>
    </dgm:pt>
    <dgm:pt modelId="{93F07A0B-C80B-415B-8341-8F3E3415560A}" type="pres">
      <dgm:prSet presAssocID="{4B0507B6-F8D8-4D31-94C6-76411F748FEA}" presName="node" presStyleLbl="node1" presStyleIdx="2" presStyleCnt="4" custScaleX="132826">
        <dgm:presLayoutVars>
          <dgm:bulletEnabled val="1"/>
        </dgm:presLayoutVars>
      </dgm:prSet>
      <dgm:spPr/>
      <dgm:t>
        <a:bodyPr/>
        <a:lstStyle/>
        <a:p>
          <a:endParaRPr lang="en-US"/>
        </a:p>
      </dgm:t>
    </dgm:pt>
    <dgm:pt modelId="{63E191B2-4BC1-4994-ADF6-B74A2A0DE861}" type="pres">
      <dgm:prSet presAssocID="{4B0507B6-F8D8-4D31-94C6-76411F748FEA}" presName="spNode" presStyleCnt="0"/>
      <dgm:spPr/>
    </dgm:pt>
    <dgm:pt modelId="{0E0ED11A-62DE-4D76-A041-E7EC73A54E48}" type="pres">
      <dgm:prSet presAssocID="{00416789-9894-45D0-B1BF-09D259A764AE}" presName="sibTrans" presStyleLbl="sibTrans1D1" presStyleIdx="2" presStyleCnt="4"/>
      <dgm:spPr/>
      <dgm:t>
        <a:bodyPr/>
        <a:lstStyle/>
        <a:p>
          <a:endParaRPr lang="en-US"/>
        </a:p>
      </dgm:t>
    </dgm:pt>
    <dgm:pt modelId="{FF476BF3-AA58-4A16-92A2-7ED6E4140A84}" type="pres">
      <dgm:prSet presAssocID="{B8E311F6-3C73-4DB7-A763-F97EFC9BA882}" presName="node" presStyleLbl="node1" presStyleIdx="3" presStyleCnt="4" custScaleX="132826">
        <dgm:presLayoutVars>
          <dgm:bulletEnabled val="1"/>
        </dgm:presLayoutVars>
      </dgm:prSet>
      <dgm:spPr/>
      <dgm:t>
        <a:bodyPr/>
        <a:lstStyle/>
        <a:p>
          <a:endParaRPr lang="en-US"/>
        </a:p>
      </dgm:t>
    </dgm:pt>
    <dgm:pt modelId="{3D965E63-0076-40E7-9195-62CFAE00B753}" type="pres">
      <dgm:prSet presAssocID="{B8E311F6-3C73-4DB7-A763-F97EFC9BA882}" presName="spNode" presStyleCnt="0"/>
      <dgm:spPr/>
    </dgm:pt>
    <dgm:pt modelId="{7D181F7C-E6B4-4766-8BEC-7808863943EA}" type="pres">
      <dgm:prSet presAssocID="{78953E7A-095D-4842-90C9-993C57BFBCE9}" presName="sibTrans" presStyleLbl="sibTrans1D1" presStyleIdx="3" presStyleCnt="4"/>
      <dgm:spPr/>
      <dgm:t>
        <a:bodyPr/>
        <a:lstStyle/>
        <a:p>
          <a:endParaRPr lang="en-US"/>
        </a:p>
      </dgm:t>
    </dgm:pt>
  </dgm:ptLst>
  <dgm:cxnLst>
    <dgm:cxn modelId="{5754F44C-8AAD-4CCE-95A2-36529E4C4F6F}" type="presOf" srcId="{22F00A5D-2D58-42E8-9F02-9D56FA234F62}" destId="{9EB0A3C2-6D35-49F0-8DF0-4B689C8F3EC0}" srcOrd="0" destOrd="0" presId="urn:microsoft.com/office/officeart/2005/8/layout/cycle6"/>
    <dgm:cxn modelId="{C0D2E987-F623-4466-BACC-EA5492631DF4}" type="presOf" srcId="{3D3B1565-E2CD-45B7-9F94-07BB52673BC0}" destId="{498E20DB-5103-4A95-9DA7-0547758C2CED}" srcOrd="0" destOrd="0" presId="urn:microsoft.com/office/officeart/2005/8/layout/cycle6"/>
    <dgm:cxn modelId="{64FC7CDA-6839-405B-BF77-EDC708FCCC23}" type="presOf" srcId="{856BFAF2-A6C5-477B-B6B7-A4A04D60BDD2}" destId="{DF2F33C1-67CC-4851-AB55-65E6217A4664}" srcOrd="0" destOrd="0" presId="urn:microsoft.com/office/officeart/2005/8/layout/cycle6"/>
    <dgm:cxn modelId="{98D84E36-9CF9-479D-9B31-E09E639C2C84}" type="presOf" srcId="{00416789-9894-45D0-B1BF-09D259A764AE}" destId="{0E0ED11A-62DE-4D76-A041-E7EC73A54E48}" srcOrd="0" destOrd="0" presId="urn:microsoft.com/office/officeart/2005/8/layout/cycle6"/>
    <dgm:cxn modelId="{6ADFC94D-C466-409B-BB01-DF24F556D565}" srcId="{856BFAF2-A6C5-477B-B6B7-A4A04D60BDD2}" destId="{8218C14F-C2A5-4428-93BA-88C80A1544EF}" srcOrd="0" destOrd="0" parTransId="{6105222D-B595-48F7-B6ED-6024E84CE012}" sibTransId="{059AE767-8402-4582-8AC7-F858EDF837D8}"/>
    <dgm:cxn modelId="{71E93A98-14CB-41EC-8D3C-16FB56BF5007}" type="presOf" srcId="{8218C14F-C2A5-4428-93BA-88C80A1544EF}" destId="{D89CDAA2-BF58-4FFD-81DE-E88BCDC90881}" srcOrd="0" destOrd="0" presId="urn:microsoft.com/office/officeart/2005/8/layout/cycle6"/>
    <dgm:cxn modelId="{0B94C95E-E373-4349-9273-76395CF6E3AB}" srcId="{856BFAF2-A6C5-477B-B6B7-A4A04D60BDD2}" destId="{4B0507B6-F8D8-4D31-94C6-76411F748FEA}" srcOrd="2" destOrd="0" parTransId="{37F725B1-708C-4C79-BACE-17779FA604BA}" sibTransId="{00416789-9894-45D0-B1BF-09D259A764AE}"/>
    <dgm:cxn modelId="{18EF79BF-DA48-4544-B10A-C43CA410407F}" type="presOf" srcId="{B8E311F6-3C73-4DB7-A763-F97EFC9BA882}" destId="{FF476BF3-AA58-4A16-92A2-7ED6E4140A84}" srcOrd="0" destOrd="0" presId="urn:microsoft.com/office/officeart/2005/8/layout/cycle6"/>
    <dgm:cxn modelId="{C5260C66-DD86-423D-A93E-BE773A887F11}" type="presOf" srcId="{059AE767-8402-4582-8AC7-F858EDF837D8}" destId="{62740284-CEA7-4AAA-BB10-FD2B05DCD8BD}" srcOrd="0" destOrd="0" presId="urn:microsoft.com/office/officeart/2005/8/layout/cycle6"/>
    <dgm:cxn modelId="{C99B58A2-68A9-48BA-848A-CA85C4127A6A}" srcId="{856BFAF2-A6C5-477B-B6B7-A4A04D60BDD2}" destId="{22F00A5D-2D58-42E8-9F02-9D56FA234F62}" srcOrd="1" destOrd="0" parTransId="{81E4C37B-4E2F-48CC-8E77-90D145A18992}" sibTransId="{3D3B1565-E2CD-45B7-9F94-07BB52673BC0}"/>
    <dgm:cxn modelId="{15873B4E-E41A-4B30-9DFD-48C5990CCB0D}" srcId="{856BFAF2-A6C5-477B-B6B7-A4A04D60BDD2}" destId="{B8E311F6-3C73-4DB7-A763-F97EFC9BA882}" srcOrd="3" destOrd="0" parTransId="{0DF1D151-FC01-4395-9C55-00AB12F82475}" sibTransId="{78953E7A-095D-4842-90C9-993C57BFBCE9}"/>
    <dgm:cxn modelId="{82A9C4E5-0CE8-4EF9-AC95-97FD18B10338}" type="presOf" srcId="{4B0507B6-F8D8-4D31-94C6-76411F748FEA}" destId="{93F07A0B-C80B-415B-8341-8F3E3415560A}" srcOrd="0" destOrd="0" presId="urn:microsoft.com/office/officeart/2005/8/layout/cycle6"/>
    <dgm:cxn modelId="{D9397796-190F-4A96-BDA8-4C79A21E9712}" type="presOf" srcId="{78953E7A-095D-4842-90C9-993C57BFBCE9}" destId="{7D181F7C-E6B4-4766-8BEC-7808863943EA}" srcOrd="0" destOrd="0" presId="urn:microsoft.com/office/officeart/2005/8/layout/cycle6"/>
    <dgm:cxn modelId="{395885B2-B073-41B5-A583-110D57CD986A}" type="presParOf" srcId="{DF2F33C1-67CC-4851-AB55-65E6217A4664}" destId="{D89CDAA2-BF58-4FFD-81DE-E88BCDC90881}" srcOrd="0" destOrd="0" presId="urn:microsoft.com/office/officeart/2005/8/layout/cycle6"/>
    <dgm:cxn modelId="{09B2FC06-898D-4CDC-B8D5-052508E3FF1D}" type="presParOf" srcId="{DF2F33C1-67CC-4851-AB55-65E6217A4664}" destId="{47F60C77-E817-4284-ADA8-8C9D3D2F736C}" srcOrd="1" destOrd="0" presId="urn:microsoft.com/office/officeart/2005/8/layout/cycle6"/>
    <dgm:cxn modelId="{92D27A9E-F102-405D-B942-223EE8E43020}" type="presParOf" srcId="{DF2F33C1-67CC-4851-AB55-65E6217A4664}" destId="{62740284-CEA7-4AAA-BB10-FD2B05DCD8BD}" srcOrd="2" destOrd="0" presId="urn:microsoft.com/office/officeart/2005/8/layout/cycle6"/>
    <dgm:cxn modelId="{70FD3E0C-E3C0-4D54-959C-E48F26E271C7}" type="presParOf" srcId="{DF2F33C1-67CC-4851-AB55-65E6217A4664}" destId="{9EB0A3C2-6D35-49F0-8DF0-4B689C8F3EC0}" srcOrd="3" destOrd="0" presId="urn:microsoft.com/office/officeart/2005/8/layout/cycle6"/>
    <dgm:cxn modelId="{C6360495-19FE-43D3-B7EA-DE13B2D5E25C}" type="presParOf" srcId="{DF2F33C1-67CC-4851-AB55-65E6217A4664}" destId="{E258BFEC-A285-40FE-BA3D-AEE20CA2A7A0}" srcOrd="4" destOrd="0" presId="urn:microsoft.com/office/officeart/2005/8/layout/cycle6"/>
    <dgm:cxn modelId="{F167CB7D-2528-48D7-905E-F575854F9E43}" type="presParOf" srcId="{DF2F33C1-67CC-4851-AB55-65E6217A4664}" destId="{498E20DB-5103-4A95-9DA7-0547758C2CED}" srcOrd="5" destOrd="0" presId="urn:microsoft.com/office/officeart/2005/8/layout/cycle6"/>
    <dgm:cxn modelId="{B12D2730-3B90-4A60-BD8B-F1415389EA80}" type="presParOf" srcId="{DF2F33C1-67CC-4851-AB55-65E6217A4664}" destId="{93F07A0B-C80B-415B-8341-8F3E3415560A}" srcOrd="6" destOrd="0" presId="urn:microsoft.com/office/officeart/2005/8/layout/cycle6"/>
    <dgm:cxn modelId="{5FA1B17A-9DD2-42FD-9611-212FA40C870E}" type="presParOf" srcId="{DF2F33C1-67CC-4851-AB55-65E6217A4664}" destId="{63E191B2-4BC1-4994-ADF6-B74A2A0DE861}" srcOrd="7" destOrd="0" presId="urn:microsoft.com/office/officeart/2005/8/layout/cycle6"/>
    <dgm:cxn modelId="{C80F0C15-5D6D-402F-8CF8-1D077BB67A24}" type="presParOf" srcId="{DF2F33C1-67CC-4851-AB55-65E6217A4664}" destId="{0E0ED11A-62DE-4D76-A041-E7EC73A54E48}" srcOrd="8" destOrd="0" presId="urn:microsoft.com/office/officeart/2005/8/layout/cycle6"/>
    <dgm:cxn modelId="{4990341B-AC85-42E6-A5F3-A935C7F6614C}" type="presParOf" srcId="{DF2F33C1-67CC-4851-AB55-65E6217A4664}" destId="{FF476BF3-AA58-4A16-92A2-7ED6E4140A84}" srcOrd="9" destOrd="0" presId="urn:microsoft.com/office/officeart/2005/8/layout/cycle6"/>
    <dgm:cxn modelId="{2C4B9E24-0EFE-4058-8B16-8BB99B8BC2DD}" type="presParOf" srcId="{DF2F33C1-67CC-4851-AB55-65E6217A4664}" destId="{3D965E63-0076-40E7-9195-62CFAE00B753}" srcOrd="10" destOrd="0" presId="urn:microsoft.com/office/officeart/2005/8/layout/cycle6"/>
    <dgm:cxn modelId="{705A0EA6-9D97-40A2-9F59-4704A684A3A8}" type="presParOf" srcId="{DF2F33C1-67CC-4851-AB55-65E6217A4664}" destId="{7D181F7C-E6B4-4766-8BEC-7808863943EA}"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67674-AEA8-456D-A290-F752A7E52864}">
      <dsp:nvSpPr>
        <dsp:cNvPr id="0" name=""/>
        <dsp:cNvSpPr/>
      </dsp:nvSpPr>
      <dsp:spPr>
        <a:xfrm>
          <a:off x="0"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Policy &amp; Advocacy</a:t>
          </a:r>
        </a:p>
      </dsp:txBody>
      <dsp:txXfrm>
        <a:off x="0" y="176212"/>
        <a:ext cx="2190749" cy="1314449"/>
      </dsp:txXfrm>
    </dsp:sp>
    <dsp:sp modelId="{1B23D5EA-3FD0-41BF-9CC3-ED3A968232F5}">
      <dsp:nvSpPr>
        <dsp:cNvPr id="0" name=""/>
        <dsp:cNvSpPr/>
      </dsp:nvSpPr>
      <dsp:spPr>
        <a:xfrm>
          <a:off x="2409825"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Training &amp; Capacity Building </a:t>
          </a:r>
        </a:p>
      </dsp:txBody>
      <dsp:txXfrm>
        <a:off x="2409825" y="176212"/>
        <a:ext cx="2190749" cy="1314449"/>
      </dsp:txXfrm>
    </dsp:sp>
    <dsp:sp modelId="{75243596-3472-43AA-857D-F442BEE38B19}">
      <dsp:nvSpPr>
        <dsp:cNvPr id="0" name=""/>
        <dsp:cNvSpPr/>
      </dsp:nvSpPr>
      <dsp:spPr>
        <a:xfrm>
          <a:off x="4819649"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Overdose Prevention &amp; Advocacy</a:t>
          </a:r>
        </a:p>
      </dsp:txBody>
      <dsp:txXfrm>
        <a:off x="4819649" y="176212"/>
        <a:ext cx="2190749" cy="1314449"/>
      </dsp:txXfrm>
    </dsp:sp>
    <dsp:sp modelId="{DEE0BA82-6DED-412D-9448-BF2E893D0159}">
      <dsp:nvSpPr>
        <dsp:cNvPr id="0" name=""/>
        <dsp:cNvSpPr/>
      </dsp:nvSpPr>
      <dsp:spPr>
        <a:xfrm>
          <a:off x="1204912" y="1709737"/>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National &amp; Regional Conferences </a:t>
          </a:r>
        </a:p>
      </dsp:txBody>
      <dsp:txXfrm>
        <a:off x="1204912" y="1709737"/>
        <a:ext cx="2190749" cy="1314449"/>
      </dsp:txXfrm>
    </dsp:sp>
    <dsp:sp modelId="{353B7DA0-D329-41D9-96BD-6B6D4555FA88}">
      <dsp:nvSpPr>
        <dsp:cNvPr id="0" name=""/>
        <dsp:cNvSpPr/>
      </dsp:nvSpPr>
      <dsp:spPr>
        <a:xfrm>
          <a:off x="3614737" y="1709737"/>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Resources &amp; Publications</a:t>
          </a:r>
        </a:p>
      </dsp:txBody>
      <dsp:txXfrm>
        <a:off x="3614737" y="1709737"/>
        <a:ext cx="2190749" cy="1314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04CF-279A-4A75-8E0A-C67EDF7FBFE2}">
      <dsp:nvSpPr>
        <dsp:cNvPr id="0" name=""/>
        <dsp:cNvSpPr/>
      </dsp:nvSpPr>
      <dsp:spPr>
        <a:xfrm rot="5400000">
          <a:off x="3782403" y="917962"/>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baseline="0" dirty="0"/>
            <a:t>HIV Testing</a:t>
          </a:r>
        </a:p>
      </dsp:txBody>
      <dsp:txXfrm rot="-5400000">
        <a:off x="3990899" y="1012384"/>
        <a:ext cx="622500" cy="715517"/>
      </dsp:txXfrm>
    </dsp:sp>
    <dsp:sp modelId="{4267470A-C341-4443-AD06-96EB09F6BE54}">
      <dsp:nvSpPr>
        <dsp:cNvPr id="0" name=""/>
        <dsp:cNvSpPr/>
      </dsp:nvSpPr>
      <dsp:spPr>
        <a:xfrm>
          <a:off x="4800646" y="209028"/>
          <a:ext cx="1160073" cy="623695"/>
        </a:xfrm>
        <a:prstGeom prst="rect">
          <a:avLst/>
        </a:prstGeom>
        <a:noFill/>
        <a:ln>
          <a:noFill/>
        </a:ln>
        <a:effectLst/>
      </dsp:spPr>
      <dsp:style>
        <a:lnRef idx="0">
          <a:scrgbClr r="0" g="0" b="0"/>
        </a:lnRef>
        <a:fillRef idx="0">
          <a:scrgbClr r="0" g="0" b="0"/>
        </a:fillRef>
        <a:effectRef idx="0">
          <a:scrgbClr r="0" g="0" b="0"/>
        </a:effectRef>
        <a:fontRef idx="minor"/>
      </dsp:style>
    </dsp:sp>
    <dsp:sp modelId="{4C0C9903-296F-4417-8FF3-49FD43CE0EE3}">
      <dsp:nvSpPr>
        <dsp:cNvPr id="0" name=""/>
        <dsp:cNvSpPr/>
      </dsp:nvSpPr>
      <dsp:spPr>
        <a:xfrm rot="5400000">
          <a:off x="2830340" y="911590"/>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Policy</a:t>
          </a:r>
        </a:p>
      </dsp:txBody>
      <dsp:txXfrm rot="-5400000">
        <a:off x="3038836" y="1006012"/>
        <a:ext cx="622500" cy="715517"/>
      </dsp:txXfrm>
    </dsp:sp>
    <dsp:sp modelId="{917576F8-ED8F-495A-9353-4DC5DBBD0948}">
      <dsp:nvSpPr>
        <dsp:cNvPr id="0" name=""/>
        <dsp:cNvSpPr/>
      </dsp:nvSpPr>
      <dsp:spPr>
        <a:xfrm rot="5400000">
          <a:off x="1903165" y="920914"/>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baseline="0" dirty="0"/>
            <a:t>Prevention</a:t>
          </a:r>
          <a:r>
            <a:rPr lang="en-US" sz="1000" kern="1200" baseline="0" dirty="0"/>
            <a:t> with HIV-Negative Persons</a:t>
          </a:r>
        </a:p>
      </dsp:txBody>
      <dsp:txXfrm rot="-5400000">
        <a:off x="2111661" y="1015336"/>
        <a:ext cx="622500" cy="715517"/>
      </dsp:txXfrm>
    </dsp:sp>
    <dsp:sp modelId="{2333DA74-76DE-4326-ACD6-5519D37AC035}">
      <dsp:nvSpPr>
        <dsp:cNvPr id="0" name=""/>
        <dsp:cNvSpPr/>
      </dsp:nvSpPr>
      <dsp:spPr>
        <a:xfrm>
          <a:off x="2218546" y="1091349"/>
          <a:ext cx="1122652" cy="623695"/>
        </a:xfrm>
        <a:prstGeom prst="rect">
          <a:avLst/>
        </a:prstGeom>
        <a:noFill/>
        <a:ln>
          <a:noFill/>
        </a:ln>
        <a:effectLst/>
      </dsp:spPr>
      <dsp:style>
        <a:lnRef idx="0">
          <a:scrgbClr r="0" g="0" b="0"/>
        </a:lnRef>
        <a:fillRef idx="0">
          <a:scrgbClr r="0" g="0" b="0"/>
        </a:fillRef>
        <a:effectRef idx="0">
          <a:scrgbClr r="0" g="0" b="0"/>
        </a:effectRef>
        <a:fontRef idx="minor"/>
      </dsp:style>
    </dsp:sp>
    <dsp:sp modelId="{93A44671-88B6-4775-9FEC-FC083864EAD8}">
      <dsp:nvSpPr>
        <dsp:cNvPr id="0" name=""/>
        <dsp:cNvSpPr/>
      </dsp:nvSpPr>
      <dsp:spPr>
        <a:xfrm rot="5400000">
          <a:off x="5668444" y="927276"/>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t>Condom Distribution</a:t>
          </a:r>
        </a:p>
      </dsp:txBody>
      <dsp:txXfrm rot="-5400000">
        <a:off x="5876940" y="1021698"/>
        <a:ext cx="622500" cy="715517"/>
      </dsp:txXfrm>
    </dsp:sp>
    <dsp:sp modelId="{33BC06DA-E35B-4940-A4D1-E574E10A5E4F}">
      <dsp:nvSpPr>
        <dsp:cNvPr id="0" name=""/>
        <dsp:cNvSpPr/>
      </dsp:nvSpPr>
      <dsp:spPr>
        <a:xfrm rot="5400000">
          <a:off x="4722412" y="917848"/>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baseline="0" dirty="0"/>
            <a:t>Prevention </a:t>
          </a:r>
          <a:r>
            <a:rPr lang="en-US" sz="1000" kern="1200" baseline="0" dirty="0"/>
            <a:t>with HIV-Positive Persons</a:t>
          </a:r>
          <a:endParaRPr lang="en-US" sz="1000" kern="1200" dirty="0"/>
        </a:p>
      </dsp:txBody>
      <dsp:txXfrm rot="-5400000">
        <a:off x="4930908" y="1012270"/>
        <a:ext cx="622500" cy="715517"/>
      </dsp:txXfrm>
    </dsp:sp>
    <dsp:sp modelId="{7E1961DF-F6A9-41E0-B081-87F7455F031A}">
      <dsp:nvSpPr>
        <dsp:cNvPr id="0" name=""/>
        <dsp:cNvSpPr/>
      </dsp:nvSpPr>
      <dsp:spPr>
        <a:xfrm>
          <a:off x="4800646" y="1973671"/>
          <a:ext cx="1160073" cy="623695"/>
        </a:xfrm>
        <a:prstGeom prst="rect">
          <a:avLst/>
        </a:prstGeom>
        <a:noFill/>
        <a:ln>
          <a:noFill/>
        </a:ln>
        <a:effectLst/>
      </dsp:spPr>
      <dsp:style>
        <a:lnRef idx="0">
          <a:scrgbClr r="0" g="0" b="0"/>
        </a:lnRef>
        <a:fillRef idx="0">
          <a:scrgbClr r="0" g="0" b="0"/>
        </a:fillRef>
        <a:effectRef idx="0">
          <a:scrgbClr r="0" g="0" b="0"/>
        </a:effectRef>
        <a:fontRef idx="minor"/>
      </dsp:style>
    </dsp:sp>
    <dsp:sp modelId="{67DBA2DE-6630-49F8-B16A-22095D218B82}">
      <dsp:nvSpPr>
        <dsp:cNvPr id="0" name=""/>
        <dsp:cNvSpPr/>
      </dsp:nvSpPr>
      <dsp:spPr>
        <a:xfrm rot="5400000">
          <a:off x="3308438" y="1766656"/>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Harm Reduction</a:t>
          </a:r>
        </a:p>
      </dsp:txBody>
      <dsp:txXfrm rot="-5400000">
        <a:off x="3516934" y="1861078"/>
        <a:ext cx="622500" cy="715517"/>
      </dsp:txXfrm>
    </dsp:sp>
    <dsp:sp modelId="{789E84C1-4103-4993-9D0D-BBEDD4C96614}">
      <dsp:nvSpPr>
        <dsp:cNvPr id="0" name=""/>
        <dsp:cNvSpPr/>
      </dsp:nvSpPr>
      <dsp:spPr>
        <a:xfrm rot="5400000">
          <a:off x="2376814" y="1770346"/>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PrEP and PEP</a:t>
          </a:r>
        </a:p>
      </dsp:txBody>
      <dsp:txXfrm rot="-5400000">
        <a:off x="2585310" y="1864768"/>
        <a:ext cx="622500" cy="715517"/>
      </dsp:txXfrm>
    </dsp:sp>
    <dsp:sp modelId="{6CC643FA-7146-43BE-97A9-FAB9BC4844D3}">
      <dsp:nvSpPr>
        <dsp:cNvPr id="0" name=""/>
        <dsp:cNvSpPr/>
      </dsp:nvSpPr>
      <dsp:spPr>
        <a:xfrm>
          <a:off x="1883703" y="1694203"/>
          <a:ext cx="1122652" cy="62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dsp:txBody>
      <dsp:txXfrm>
        <a:off x="1883703" y="1694203"/>
        <a:ext cx="1122652" cy="623695"/>
      </dsp:txXfrm>
    </dsp:sp>
    <dsp:sp modelId="{F4FA894E-F074-491D-852E-05B7EFC76D86}">
      <dsp:nvSpPr>
        <dsp:cNvPr id="0" name=""/>
        <dsp:cNvSpPr/>
      </dsp:nvSpPr>
      <dsp:spPr>
        <a:xfrm rot="5400000">
          <a:off x="2362389" y="67567"/>
          <a:ext cx="1039492" cy="9043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a:t>HDs</a:t>
          </a:r>
        </a:p>
      </dsp:txBody>
      <dsp:txXfrm rot="-5400000">
        <a:off x="2570885" y="161989"/>
        <a:ext cx="622500" cy="715517"/>
      </dsp:txXfrm>
    </dsp:sp>
    <dsp:sp modelId="{86AFEF37-AAB2-4339-9635-47602864E331}">
      <dsp:nvSpPr>
        <dsp:cNvPr id="0" name=""/>
        <dsp:cNvSpPr/>
      </dsp:nvSpPr>
      <dsp:spPr>
        <a:xfrm rot="5400000">
          <a:off x="5197842" y="76857"/>
          <a:ext cx="1039492" cy="9043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CBOs</a:t>
          </a:r>
        </a:p>
      </dsp:txBody>
      <dsp:txXfrm rot="-5400000">
        <a:off x="5406338" y="171279"/>
        <a:ext cx="622500" cy="715517"/>
      </dsp:txXfrm>
    </dsp:sp>
    <dsp:sp modelId="{0A3E1ECC-018A-4E0C-B192-9F2C8C8A6710}">
      <dsp:nvSpPr>
        <dsp:cNvPr id="0" name=""/>
        <dsp:cNvSpPr/>
      </dsp:nvSpPr>
      <dsp:spPr>
        <a:xfrm>
          <a:off x="4800646" y="3738314"/>
          <a:ext cx="1160073" cy="62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4800646" y="3738314"/>
        <a:ext cx="1160073" cy="623695"/>
      </dsp:txXfrm>
    </dsp:sp>
    <dsp:sp modelId="{F26EB728-C040-4B3C-8598-DB71306ED292}">
      <dsp:nvSpPr>
        <dsp:cNvPr id="0" name=""/>
        <dsp:cNvSpPr/>
      </dsp:nvSpPr>
      <dsp:spPr>
        <a:xfrm rot="5400000">
          <a:off x="4244377" y="1787124"/>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a:t>Navigation &amp; Care </a:t>
          </a:r>
          <a:r>
            <a:rPr lang="en-US" sz="800" kern="1200" dirty="0"/>
            <a:t>Coordination</a:t>
          </a:r>
        </a:p>
      </dsp:txBody>
      <dsp:txXfrm rot="-5400000">
        <a:off x="4452873" y="1881546"/>
        <a:ext cx="622500" cy="715517"/>
      </dsp:txXfrm>
    </dsp:sp>
    <dsp:sp modelId="{7070ED7A-EFF5-46F7-B217-B3498DDF767E}">
      <dsp:nvSpPr>
        <dsp:cNvPr id="0" name=""/>
        <dsp:cNvSpPr/>
      </dsp:nvSpPr>
      <dsp:spPr>
        <a:xfrm rot="5400000">
          <a:off x="5192317" y="1787924"/>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Outreach &amp; Recruitment</a:t>
          </a:r>
        </a:p>
      </dsp:txBody>
      <dsp:txXfrm rot="-5400000">
        <a:off x="5400813" y="1882346"/>
        <a:ext cx="622500" cy="715517"/>
      </dsp:txXfrm>
    </dsp:sp>
    <dsp:sp modelId="{299B9973-6636-4126-A0F0-DE535E0E8087}">
      <dsp:nvSpPr>
        <dsp:cNvPr id="0" name=""/>
        <dsp:cNvSpPr/>
      </dsp:nvSpPr>
      <dsp:spPr>
        <a:xfrm>
          <a:off x="2218546" y="4620635"/>
          <a:ext cx="1122652" cy="623695"/>
        </a:xfrm>
        <a:prstGeom prst="rect">
          <a:avLst/>
        </a:prstGeom>
        <a:noFill/>
        <a:ln>
          <a:noFill/>
        </a:ln>
        <a:effectLst/>
      </dsp:spPr>
      <dsp:style>
        <a:lnRef idx="0">
          <a:scrgbClr r="0" g="0" b="0"/>
        </a:lnRef>
        <a:fillRef idx="0">
          <a:scrgbClr r="0" g="0" b="0"/>
        </a:fillRef>
        <a:effectRef idx="0">
          <a:scrgbClr r="0" g="0" b="0"/>
        </a:effectRef>
        <a:fontRef idx="minor"/>
      </dsp:style>
    </dsp:sp>
    <dsp:sp modelId="{1DEA4B55-B40D-4A2D-8682-21E1D4E6F599}">
      <dsp:nvSpPr>
        <dsp:cNvPr id="0" name=""/>
        <dsp:cNvSpPr/>
      </dsp:nvSpPr>
      <dsp:spPr>
        <a:xfrm rot="5400000">
          <a:off x="6152249" y="1796313"/>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t>Community Mapping</a:t>
          </a:r>
        </a:p>
      </dsp:txBody>
      <dsp:txXfrm rot="-5400000">
        <a:off x="6360745" y="1890735"/>
        <a:ext cx="622500" cy="715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9AD91-AB37-4D99-AB0E-448F6CA2DE7F}">
      <dsp:nvSpPr>
        <dsp:cNvPr id="0" name=""/>
        <dsp:cNvSpPr/>
      </dsp:nvSpPr>
      <dsp:spPr>
        <a:xfrm>
          <a:off x="1823" y="0"/>
          <a:ext cx="1910915" cy="5156200"/>
        </a:xfrm>
        <a:prstGeom prst="roundRect">
          <a:avLst>
            <a:gd name="adj" fmla="val 10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Arial" charset="0"/>
              <a:cs typeface="Arial" charset="0"/>
            </a:rPr>
            <a:t>Focus on criminalization rather than treatment</a:t>
          </a:r>
          <a:endParaRPr lang="en-US" sz="2000" kern="1200" dirty="0"/>
        </a:p>
      </dsp:txBody>
      <dsp:txXfrm>
        <a:off x="1823" y="2062480"/>
        <a:ext cx="1910915" cy="2062480"/>
      </dsp:txXfrm>
    </dsp:sp>
    <dsp:sp modelId="{0B6AAD33-8998-4AB1-9B58-0FC20D1D270D}">
      <dsp:nvSpPr>
        <dsp:cNvPr id="0" name=""/>
        <dsp:cNvSpPr/>
      </dsp:nvSpPr>
      <dsp:spPr>
        <a:xfrm>
          <a:off x="98773" y="309371"/>
          <a:ext cx="1717014" cy="171701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A3242D-0D70-4754-90A6-98D7BA61E51A}">
      <dsp:nvSpPr>
        <dsp:cNvPr id="0" name=""/>
        <dsp:cNvSpPr/>
      </dsp:nvSpPr>
      <dsp:spPr>
        <a:xfrm>
          <a:off x="1970066" y="0"/>
          <a:ext cx="1910915" cy="5156200"/>
        </a:xfrm>
        <a:prstGeom prst="roundRect">
          <a:avLst>
            <a:gd name="adj" fmla="val 10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Arial" charset="0"/>
              <a:cs typeface="Arial" charset="0"/>
            </a:rPr>
            <a:t>Traditional drug treatment is not always viable or successful</a:t>
          </a:r>
          <a:endParaRPr lang="en-US" sz="2000" kern="1200" dirty="0"/>
        </a:p>
      </dsp:txBody>
      <dsp:txXfrm>
        <a:off x="1970066" y="2062480"/>
        <a:ext cx="1910915" cy="2062480"/>
      </dsp:txXfrm>
    </dsp:sp>
    <dsp:sp modelId="{BB7DC12C-D718-485E-9A99-1CC9AB0EFFAE}">
      <dsp:nvSpPr>
        <dsp:cNvPr id="0" name=""/>
        <dsp:cNvSpPr/>
      </dsp:nvSpPr>
      <dsp:spPr>
        <a:xfrm>
          <a:off x="2067017" y="309371"/>
          <a:ext cx="1717014" cy="171701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5AABB-27AE-4A9F-92CC-73CBF5DD6158}">
      <dsp:nvSpPr>
        <dsp:cNvPr id="0" name=""/>
        <dsp:cNvSpPr/>
      </dsp:nvSpPr>
      <dsp:spPr>
        <a:xfrm>
          <a:off x="3938309" y="0"/>
          <a:ext cx="1910915" cy="5156200"/>
        </a:xfrm>
        <a:prstGeom prst="roundRect">
          <a:avLst>
            <a:gd name="adj" fmla="val 10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a:latin typeface="Arial" charset="0"/>
              <a:cs typeface="Arial" charset="0"/>
            </a:rPr>
            <a:t>Syndemic</a:t>
          </a:r>
          <a:r>
            <a:rPr lang="en-US" sz="2000" kern="1200" dirty="0">
              <a:latin typeface="Arial" charset="0"/>
              <a:cs typeface="Arial" charset="0"/>
            </a:rPr>
            <a:t> of HIV, </a:t>
          </a:r>
          <a:r>
            <a:rPr lang="en-US" sz="2000" kern="1200" dirty="0" err="1">
              <a:latin typeface="Arial" charset="0"/>
              <a:cs typeface="Arial" charset="0"/>
            </a:rPr>
            <a:t>Hep</a:t>
          </a:r>
          <a:r>
            <a:rPr lang="en-US" sz="2000" kern="1200" dirty="0">
              <a:latin typeface="Arial" charset="0"/>
              <a:cs typeface="Arial" charset="0"/>
            </a:rPr>
            <a:t> C, and overdose</a:t>
          </a:r>
          <a:endParaRPr lang="en-US" sz="2000" kern="1200" dirty="0"/>
        </a:p>
      </dsp:txBody>
      <dsp:txXfrm>
        <a:off x="3938309" y="2062480"/>
        <a:ext cx="1910915" cy="2062480"/>
      </dsp:txXfrm>
    </dsp:sp>
    <dsp:sp modelId="{19BF7EB0-6207-43BC-9B9B-3C7B8FB76BE2}">
      <dsp:nvSpPr>
        <dsp:cNvPr id="0" name=""/>
        <dsp:cNvSpPr/>
      </dsp:nvSpPr>
      <dsp:spPr>
        <a:xfrm>
          <a:off x="4035260" y="309371"/>
          <a:ext cx="1717014" cy="171701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B9A69-DE7E-424B-BC8F-D6EB64989AF8}">
      <dsp:nvSpPr>
        <dsp:cNvPr id="0" name=""/>
        <dsp:cNvSpPr/>
      </dsp:nvSpPr>
      <dsp:spPr>
        <a:xfrm>
          <a:off x="5906553" y="0"/>
          <a:ext cx="1910915" cy="5156200"/>
        </a:xfrm>
        <a:prstGeom prst="roundRect">
          <a:avLst>
            <a:gd name="adj" fmla="val 10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latin typeface="Arial" charset="0"/>
              <a:cs typeface="Arial" charset="0"/>
            </a:rPr>
            <a:t>Continued drug user stigma</a:t>
          </a:r>
          <a:endParaRPr lang="en-US" sz="2000" kern="1200" dirty="0"/>
        </a:p>
      </dsp:txBody>
      <dsp:txXfrm>
        <a:off x="5906553" y="2062480"/>
        <a:ext cx="1910915" cy="2062480"/>
      </dsp:txXfrm>
    </dsp:sp>
    <dsp:sp modelId="{9B67086B-6293-4364-9481-307D59700A3F}">
      <dsp:nvSpPr>
        <dsp:cNvPr id="0" name=""/>
        <dsp:cNvSpPr/>
      </dsp:nvSpPr>
      <dsp:spPr>
        <a:xfrm>
          <a:off x="6003503" y="309371"/>
          <a:ext cx="1717014" cy="171701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EAC9C-F84D-43E6-BCFB-2509D73CE004}">
      <dsp:nvSpPr>
        <dsp:cNvPr id="0" name=""/>
        <dsp:cNvSpPr/>
      </dsp:nvSpPr>
      <dsp:spPr>
        <a:xfrm>
          <a:off x="312771" y="4124960"/>
          <a:ext cx="7193748" cy="773430"/>
        </a:xfrm>
        <a:prstGeom prst="leftRightArrow">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4939-BBF7-46B1-B117-235A65A052F1}">
      <dsp:nvSpPr>
        <dsp:cNvPr id="0" name=""/>
        <dsp:cNvSpPr/>
      </dsp:nvSpPr>
      <dsp:spPr>
        <a:xfrm rot="5400000">
          <a:off x="-234058" y="235709"/>
          <a:ext cx="1560392" cy="109227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latin typeface="Arial" pitchFamily="34" charset="0"/>
            <a:cs typeface="Arial" pitchFamily="34" charset="0"/>
          </a:endParaRPr>
        </a:p>
      </dsp:txBody>
      <dsp:txXfrm rot="-5400000">
        <a:off x="1" y="547787"/>
        <a:ext cx="1092274" cy="468118"/>
      </dsp:txXfrm>
    </dsp:sp>
    <dsp:sp modelId="{13FE5FDB-DB85-49D4-8CE5-75C077C2FBBF}">
      <dsp:nvSpPr>
        <dsp:cNvPr id="0" name=""/>
        <dsp:cNvSpPr/>
      </dsp:nvSpPr>
      <dsp:spPr>
        <a:xfrm rot="5400000">
          <a:off x="3239409" y="-2145484"/>
          <a:ext cx="1014255" cy="530852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latin typeface="Arial" pitchFamily="34" charset="0"/>
              <a:cs typeface="Arial" pitchFamily="34" charset="0"/>
            </a:rPr>
            <a:t>Reduce Drug User Stigma</a:t>
          </a:r>
        </a:p>
      </dsp:txBody>
      <dsp:txXfrm rot="-5400000">
        <a:off x="1092274" y="51163"/>
        <a:ext cx="5259013" cy="915231"/>
      </dsp:txXfrm>
    </dsp:sp>
    <dsp:sp modelId="{CEA60009-3F71-46B5-9AC2-A8F244FAE8FA}">
      <dsp:nvSpPr>
        <dsp:cNvPr id="0" name=""/>
        <dsp:cNvSpPr/>
      </dsp:nvSpPr>
      <dsp:spPr>
        <a:xfrm rot="5400000">
          <a:off x="-234058" y="1601499"/>
          <a:ext cx="1560392" cy="1092274"/>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latin typeface="Arial" pitchFamily="34" charset="0"/>
            <a:cs typeface="Arial" pitchFamily="34" charset="0"/>
          </a:endParaRPr>
        </a:p>
      </dsp:txBody>
      <dsp:txXfrm rot="-5400000">
        <a:off x="1" y="1913577"/>
        <a:ext cx="1092274" cy="468118"/>
      </dsp:txXfrm>
    </dsp:sp>
    <dsp:sp modelId="{529D9DD9-2FC3-4D77-B678-70ECDE4BDDA3}">
      <dsp:nvSpPr>
        <dsp:cNvPr id="0" name=""/>
        <dsp:cNvSpPr/>
      </dsp:nvSpPr>
      <dsp:spPr>
        <a:xfrm rot="5400000">
          <a:off x="3239409" y="-779694"/>
          <a:ext cx="1014255" cy="5308525"/>
        </a:xfrm>
        <a:prstGeom prst="round2Same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latin typeface="Arial" pitchFamily="34" charset="0"/>
              <a:cs typeface="Arial" pitchFamily="34" charset="0"/>
            </a:rPr>
            <a:t>Increase Trust and Improve Engagement with Clients</a:t>
          </a:r>
        </a:p>
      </dsp:txBody>
      <dsp:txXfrm rot="-5400000">
        <a:off x="1092274" y="1416953"/>
        <a:ext cx="5259013" cy="915231"/>
      </dsp:txXfrm>
    </dsp:sp>
    <dsp:sp modelId="{8EC334E7-FA61-4D6E-88B6-C90A02E67F59}">
      <dsp:nvSpPr>
        <dsp:cNvPr id="0" name=""/>
        <dsp:cNvSpPr/>
      </dsp:nvSpPr>
      <dsp:spPr>
        <a:xfrm rot="5400000">
          <a:off x="-234058" y="2967289"/>
          <a:ext cx="1560392" cy="1092274"/>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latin typeface="Arial" pitchFamily="34" charset="0"/>
            <a:cs typeface="Arial" pitchFamily="34" charset="0"/>
          </a:endParaRPr>
        </a:p>
      </dsp:txBody>
      <dsp:txXfrm rot="-5400000">
        <a:off x="1" y="3279367"/>
        <a:ext cx="1092274" cy="468118"/>
      </dsp:txXfrm>
    </dsp:sp>
    <dsp:sp modelId="{4837E03B-92AE-4264-B7B9-FAFCBACFEFE6}">
      <dsp:nvSpPr>
        <dsp:cNvPr id="0" name=""/>
        <dsp:cNvSpPr/>
      </dsp:nvSpPr>
      <dsp:spPr>
        <a:xfrm rot="5400000">
          <a:off x="3239409" y="586095"/>
          <a:ext cx="1014255" cy="5308525"/>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latin typeface="Arial" pitchFamily="34" charset="0"/>
              <a:cs typeface="Arial" pitchFamily="34" charset="0"/>
            </a:rPr>
            <a:t>Improve Individual and Community Health</a:t>
          </a:r>
        </a:p>
      </dsp:txBody>
      <dsp:txXfrm rot="-5400000">
        <a:off x="1092274" y="2782742"/>
        <a:ext cx="5259013" cy="915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FE0B8-E869-42F6-9B6B-DB63FA0EF38E}">
      <dsp:nvSpPr>
        <dsp:cNvPr id="0" name=""/>
        <dsp:cNvSpPr/>
      </dsp:nvSpPr>
      <dsp:spPr>
        <a:xfrm>
          <a:off x="2162952" y="1125"/>
          <a:ext cx="2201182" cy="857636"/>
        </a:xfrm>
        <a:prstGeom prst="round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Physical</a:t>
          </a:r>
        </a:p>
      </dsp:txBody>
      <dsp:txXfrm>
        <a:off x="2204818" y="42991"/>
        <a:ext cx="2117450" cy="773904"/>
      </dsp:txXfrm>
    </dsp:sp>
    <dsp:sp modelId="{63311504-A6BA-4AA6-A2A6-67574B34E94B}">
      <dsp:nvSpPr>
        <dsp:cNvPr id="0" name=""/>
        <dsp:cNvSpPr/>
      </dsp:nvSpPr>
      <dsp:spPr>
        <a:xfrm>
          <a:off x="1242387" y="429943"/>
          <a:ext cx="4042312" cy="4042312"/>
        </a:xfrm>
        <a:custGeom>
          <a:avLst/>
          <a:gdLst/>
          <a:ahLst/>
          <a:cxnLst/>
          <a:rect l="0" t="0" r="0" b="0"/>
          <a:pathLst>
            <a:path>
              <a:moveTo>
                <a:pt x="3125170" y="328163"/>
              </a:moveTo>
              <a:arcTo wR="2021156" hR="2021156" stAng="18186521" swAng="6818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E75B28-7315-4B3D-8185-462410CBF126}">
      <dsp:nvSpPr>
        <dsp:cNvPr id="0" name=""/>
        <dsp:cNvSpPr/>
      </dsp:nvSpPr>
      <dsp:spPr>
        <a:xfrm>
          <a:off x="3913324" y="1011703"/>
          <a:ext cx="2201182" cy="857636"/>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Psychological</a:t>
          </a:r>
        </a:p>
      </dsp:txBody>
      <dsp:txXfrm>
        <a:off x="3955190" y="1053569"/>
        <a:ext cx="2117450" cy="773904"/>
      </dsp:txXfrm>
    </dsp:sp>
    <dsp:sp modelId="{68EECD57-C004-47EF-9601-0FC4279D25DB}">
      <dsp:nvSpPr>
        <dsp:cNvPr id="0" name=""/>
        <dsp:cNvSpPr/>
      </dsp:nvSpPr>
      <dsp:spPr>
        <a:xfrm>
          <a:off x="1242387" y="429943"/>
          <a:ext cx="4042312" cy="4042312"/>
        </a:xfrm>
        <a:custGeom>
          <a:avLst/>
          <a:gdLst/>
          <a:ahLst/>
          <a:cxnLst/>
          <a:rect l="0" t="0" r="0" b="0"/>
          <a:pathLst>
            <a:path>
              <a:moveTo>
                <a:pt x="3960093" y="1450548"/>
              </a:moveTo>
              <a:arcTo wR="2021156" hR="2021156" stAng="20616086" swAng="19678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EEC80E-BF29-488B-8DE7-00C5C2D17AFF}">
      <dsp:nvSpPr>
        <dsp:cNvPr id="0" name=""/>
        <dsp:cNvSpPr/>
      </dsp:nvSpPr>
      <dsp:spPr>
        <a:xfrm>
          <a:off x="3913324" y="3032859"/>
          <a:ext cx="2201182" cy="857636"/>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Social</a:t>
          </a:r>
        </a:p>
      </dsp:txBody>
      <dsp:txXfrm>
        <a:off x="3955190" y="3074725"/>
        <a:ext cx="2117450" cy="773904"/>
      </dsp:txXfrm>
    </dsp:sp>
    <dsp:sp modelId="{E39B3FBC-1151-462C-B16F-63F4535112F6}">
      <dsp:nvSpPr>
        <dsp:cNvPr id="0" name=""/>
        <dsp:cNvSpPr/>
      </dsp:nvSpPr>
      <dsp:spPr>
        <a:xfrm>
          <a:off x="1242387" y="429943"/>
          <a:ext cx="4042312" cy="4042312"/>
        </a:xfrm>
        <a:custGeom>
          <a:avLst/>
          <a:gdLst/>
          <a:ahLst/>
          <a:cxnLst/>
          <a:rect l="0" t="0" r="0" b="0"/>
          <a:pathLst>
            <a:path>
              <a:moveTo>
                <a:pt x="3437121" y="3463416"/>
              </a:moveTo>
              <a:arcTo wR="2021156" hR="2021156" stAng="2731625" swAng="6818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58873C-C9A4-431D-9494-2FC8418CE2BC}">
      <dsp:nvSpPr>
        <dsp:cNvPr id="0" name=""/>
        <dsp:cNvSpPr/>
      </dsp:nvSpPr>
      <dsp:spPr>
        <a:xfrm>
          <a:off x="2162952" y="4043438"/>
          <a:ext cx="2201182" cy="857636"/>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Spiritual</a:t>
          </a:r>
        </a:p>
      </dsp:txBody>
      <dsp:txXfrm>
        <a:off x="2204818" y="4085304"/>
        <a:ext cx="2117450" cy="773904"/>
      </dsp:txXfrm>
    </dsp:sp>
    <dsp:sp modelId="{C92A8032-5FF9-4DF7-85E1-698626193ED1}">
      <dsp:nvSpPr>
        <dsp:cNvPr id="0" name=""/>
        <dsp:cNvSpPr/>
      </dsp:nvSpPr>
      <dsp:spPr>
        <a:xfrm>
          <a:off x="1242387" y="429943"/>
          <a:ext cx="4042312" cy="4042312"/>
        </a:xfrm>
        <a:custGeom>
          <a:avLst/>
          <a:gdLst/>
          <a:ahLst/>
          <a:cxnLst/>
          <a:rect l="0" t="0" r="0" b="0"/>
          <a:pathLst>
            <a:path>
              <a:moveTo>
                <a:pt x="917142" y="3714149"/>
              </a:moveTo>
              <a:arcTo wR="2021156" hR="2021156" stAng="7386521" swAng="6818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C4E72C-D918-4499-990E-5FD42DCEBDE2}">
      <dsp:nvSpPr>
        <dsp:cNvPr id="0" name=""/>
        <dsp:cNvSpPr/>
      </dsp:nvSpPr>
      <dsp:spPr>
        <a:xfrm>
          <a:off x="412579" y="3032859"/>
          <a:ext cx="2201182" cy="857636"/>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kern="1200" dirty="0"/>
            <a:t>Economic/</a:t>
          </a:r>
        </a:p>
        <a:p>
          <a:pPr lvl="0" algn="ctr" defTabSz="1066800">
            <a:lnSpc>
              <a:spcPct val="100000"/>
            </a:lnSpc>
            <a:spcBef>
              <a:spcPct val="0"/>
            </a:spcBef>
            <a:spcAft>
              <a:spcPts val="0"/>
            </a:spcAft>
          </a:pPr>
          <a:r>
            <a:rPr lang="en-US" sz="2400" kern="1200" dirty="0"/>
            <a:t>Vocational</a:t>
          </a:r>
        </a:p>
      </dsp:txBody>
      <dsp:txXfrm>
        <a:off x="454445" y="3074725"/>
        <a:ext cx="2117450" cy="773904"/>
      </dsp:txXfrm>
    </dsp:sp>
    <dsp:sp modelId="{CF0C437C-FA81-4207-BF52-C8184F3AB788}">
      <dsp:nvSpPr>
        <dsp:cNvPr id="0" name=""/>
        <dsp:cNvSpPr/>
      </dsp:nvSpPr>
      <dsp:spPr>
        <a:xfrm>
          <a:off x="1242387" y="429943"/>
          <a:ext cx="4042312" cy="4042312"/>
        </a:xfrm>
        <a:custGeom>
          <a:avLst/>
          <a:gdLst/>
          <a:ahLst/>
          <a:cxnLst/>
          <a:rect l="0" t="0" r="0" b="0"/>
          <a:pathLst>
            <a:path>
              <a:moveTo>
                <a:pt x="82218" y="2591763"/>
              </a:moveTo>
              <a:arcTo wR="2021156" hR="2021156" stAng="9816086" swAng="19678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E5AA20-632D-4012-BC23-0E663E8EBCDB}">
      <dsp:nvSpPr>
        <dsp:cNvPr id="0" name=""/>
        <dsp:cNvSpPr/>
      </dsp:nvSpPr>
      <dsp:spPr>
        <a:xfrm>
          <a:off x="412579" y="1011703"/>
          <a:ext cx="2201182" cy="85763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Legal</a:t>
          </a:r>
        </a:p>
      </dsp:txBody>
      <dsp:txXfrm>
        <a:off x="454445" y="1053569"/>
        <a:ext cx="2117450" cy="773904"/>
      </dsp:txXfrm>
    </dsp:sp>
    <dsp:sp modelId="{145CB62F-1E50-4A2C-8871-DEECDB6753F4}">
      <dsp:nvSpPr>
        <dsp:cNvPr id="0" name=""/>
        <dsp:cNvSpPr/>
      </dsp:nvSpPr>
      <dsp:spPr>
        <a:xfrm>
          <a:off x="1242387" y="429943"/>
          <a:ext cx="4042312" cy="4042312"/>
        </a:xfrm>
        <a:custGeom>
          <a:avLst/>
          <a:gdLst/>
          <a:ahLst/>
          <a:cxnLst/>
          <a:rect l="0" t="0" r="0" b="0"/>
          <a:pathLst>
            <a:path>
              <a:moveTo>
                <a:pt x="605190" y="578896"/>
              </a:moveTo>
              <a:arcTo wR="2021156" hR="2021156" stAng="13531625" swAng="6818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690BF-337F-4F2A-BDA2-29A804B11AE0}">
      <dsp:nvSpPr>
        <dsp:cNvPr id="0" name=""/>
        <dsp:cNvSpPr/>
      </dsp:nvSpPr>
      <dsp:spPr>
        <a:xfrm>
          <a:off x="2438397" y="99384"/>
          <a:ext cx="2286004" cy="559151"/>
        </a:xfrm>
        <a:prstGeom prst="roundRect">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1. Assessment</a:t>
          </a:r>
        </a:p>
      </dsp:txBody>
      <dsp:txXfrm>
        <a:off x="2465693" y="126680"/>
        <a:ext cx="2231412" cy="504559"/>
      </dsp:txXfrm>
    </dsp:sp>
    <dsp:sp modelId="{C0A347E9-B68C-4647-A230-2130641F2BF2}">
      <dsp:nvSpPr>
        <dsp:cNvPr id="0" name=""/>
        <dsp:cNvSpPr/>
      </dsp:nvSpPr>
      <dsp:spPr>
        <a:xfrm>
          <a:off x="1537900" y="582220"/>
          <a:ext cx="3791643" cy="3791643"/>
        </a:xfrm>
        <a:custGeom>
          <a:avLst/>
          <a:gdLst/>
          <a:ahLst/>
          <a:cxnLst/>
          <a:rect l="0" t="0" r="0" b="0"/>
          <a:pathLst>
            <a:path>
              <a:moveTo>
                <a:pt x="2667926" y="164349"/>
              </a:moveTo>
              <a:arcTo wR="1895821" hR="1895821" stAng="17641994" swAng="1436012"/>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7690FDDA-AC4A-4A80-ADFF-4540BDB9A9A7}">
      <dsp:nvSpPr>
        <dsp:cNvPr id="0" name=""/>
        <dsp:cNvSpPr/>
      </dsp:nvSpPr>
      <dsp:spPr>
        <a:xfrm>
          <a:off x="4241431" y="1409364"/>
          <a:ext cx="2286004" cy="559151"/>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2. Planning</a:t>
          </a:r>
        </a:p>
      </dsp:txBody>
      <dsp:txXfrm>
        <a:off x="4268727" y="1436660"/>
        <a:ext cx="2231412" cy="504559"/>
      </dsp:txXfrm>
    </dsp:sp>
    <dsp:sp modelId="{283473BA-915F-43E1-A42A-ABF320242420}">
      <dsp:nvSpPr>
        <dsp:cNvPr id="0" name=""/>
        <dsp:cNvSpPr/>
      </dsp:nvSpPr>
      <dsp:spPr>
        <a:xfrm>
          <a:off x="1772264" y="713514"/>
          <a:ext cx="3791643" cy="3791643"/>
        </a:xfrm>
        <a:custGeom>
          <a:avLst/>
          <a:gdLst/>
          <a:ahLst/>
          <a:cxnLst/>
          <a:rect l="0" t="0" r="0" b="0"/>
          <a:pathLst>
            <a:path>
              <a:moveTo>
                <a:pt x="3760243" y="1552207"/>
              </a:moveTo>
              <a:arcTo wR="1895821" hR="1895821" stAng="20973453" swAng="1759719"/>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9346A075-50C5-4131-87E5-A933F339F0CE}">
      <dsp:nvSpPr>
        <dsp:cNvPr id="0" name=""/>
        <dsp:cNvSpPr/>
      </dsp:nvSpPr>
      <dsp:spPr>
        <a:xfrm>
          <a:off x="3962402" y="3505205"/>
          <a:ext cx="2286004" cy="559151"/>
        </a:xfrm>
        <a:prstGeom prst="roundRect">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3. Linking</a:t>
          </a:r>
        </a:p>
      </dsp:txBody>
      <dsp:txXfrm>
        <a:off x="3989698" y="3532501"/>
        <a:ext cx="2231412" cy="504559"/>
      </dsp:txXfrm>
    </dsp:sp>
    <dsp:sp modelId="{632E5524-DADF-4835-80D8-2354F08A7558}">
      <dsp:nvSpPr>
        <dsp:cNvPr id="0" name=""/>
        <dsp:cNvSpPr/>
      </dsp:nvSpPr>
      <dsp:spPr>
        <a:xfrm>
          <a:off x="1685578" y="687308"/>
          <a:ext cx="3791643" cy="3791643"/>
        </a:xfrm>
        <a:custGeom>
          <a:avLst/>
          <a:gdLst/>
          <a:ahLst/>
          <a:cxnLst/>
          <a:rect l="0" t="0" r="0" b="0"/>
          <a:pathLst>
            <a:path>
              <a:moveTo>
                <a:pt x="2676430" y="3623475"/>
              </a:moveTo>
              <a:arcTo wR="1895821" hR="1895821" stAng="3941102" swAng="2917796"/>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02BF6FAB-CF37-4594-83CD-2AE7521A9430}">
      <dsp:nvSpPr>
        <dsp:cNvPr id="0" name=""/>
        <dsp:cNvSpPr/>
      </dsp:nvSpPr>
      <dsp:spPr>
        <a:xfrm>
          <a:off x="914393" y="3505205"/>
          <a:ext cx="2286004" cy="559151"/>
        </a:xfrm>
        <a:prstGeom prst="roundRect">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4. Monitoring</a:t>
          </a:r>
        </a:p>
      </dsp:txBody>
      <dsp:txXfrm>
        <a:off x="941689" y="3532501"/>
        <a:ext cx="2231412" cy="504559"/>
      </dsp:txXfrm>
    </dsp:sp>
    <dsp:sp modelId="{EE7F9FED-A932-4B1D-BA12-84606640AB3B}">
      <dsp:nvSpPr>
        <dsp:cNvPr id="0" name=""/>
        <dsp:cNvSpPr/>
      </dsp:nvSpPr>
      <dsp:spPr>
        <a:xfrm>
          <a:off x="1598891" y="713514"/>
          <a:ext cx="3791643" cy="3791643"/>
        </a:xfrm>
        <a:custGeom>
          <a:avLst/>
          <a:gdLst/>
          <a:ahLst/>
          <a:cxnLst/>
          <a:rect l="0" t="0" r="0" b="0"/>
          <a:pathLst>
            <a:path>
              <a:moveTo>
                <a:pt x="102064" y="2509479"/>
              </a:moveTo>
              <a:arcTo wR="1895821" hR="1895821" stAng="9666828" swAng="1759719"/>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6F888380-C6EF-4A12-890F-3F2426B47FBB}">
      <dsp:nvSpPr>
        <dsp:cNvPr id="0" name=""/>
        <dsp:cNvSpPr/>
      </dsp:nvSpPr>
      <dsp:spPr>
        <a:xfrm>
          <a:off x="635364" y="1409364"/>
          <a:ext cx="2286004" cy="559151"/>
        </a:xfrm>
        <a:prstGeom prst="roundRect">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5. Evaluation</a:t>
          </a:r>
        </a:p>
      </dsp:txBody>
      <dsp:txXfrm>
        <a:off x="662660" y="1436660"/>
        <a:ext cx="2231412" cy="504559"/>
      </dsp:txXfrm>
    </dsp:sp>
    <dsp:sp modelId="{F0C8E5D1-4DAA-4D84-B640-035053326F59}">
      <dsp:nvSpPr>
        <dsp:cNvPr id="0" name=""/>
        <dsp:cNvSpPr/>
      </dsp:nvSpPr>
      <dsp:spPr>
        <a:xfrm>
          <a:off x="1833255" y="582220"/>
          <a:ext cx="3791643" cy="3791643"/>
        </a:xfrm>
        <a:custGeom>
          <a:avLst/>
          <a:gdLst/>
          <a:ahLst/>
          <a:cxnLst/>
          <a:rect l="0" t="0" r="0" b="0"/>
          <a:pathLst>
            <a:path>
              <a:moveTo>
                <a:pt x="487687" y="626452"/>
              </a:moveTo>
              <a:arcTo wR="1895821" hR="1895821" stAng="13321994" swAng="1436012"/>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CDAA2-BF58-4FFD-81DE-E88BCDC90881}">
      <dsp:nvSpPr>
        <dsp:cNvPr id="0" name=""/>
        <dsp:cNvSpPr/>
      </dsp:nvSpPr>
      <dsp:spPr>
        <a:xfrm>
          <a:off x="2161394" y="2370"/>
          <a:ext cx="1773211" cy="867742"/>
        </a:xfrm>
        <a:prstGeom prst="round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Express Empathy</a:t>
          </a:r>
        </a:p>
      </dsp:txBody>
      <dsp:txXfrm>
        <a:off x="2203754" y="44730"/>
        <a:ext cx="1688491" cy="783022"/>
      </dsp:txXfrm>
    </dsp:sp>
    <dsp:sp modelId="{62740284-CEA7-4AAA-BB10-FD2B05DCD8BD}">
      <dsp:nvSpPr>
        <dsp:cNvPr id="0" name=""/>
        <dsp:cNvSpPr/>
      </dsp:nvSpPr>
      <dsp:spPr>
        <a:xfrm>
          <a:off x="1315405" y="436241"/>
          <a:ext cx="3465188" cy="3465188"/>
        </a:xfrm>
        <a:custGeom>
          <a:avLst/>
          <a:gdLst/>
          <a:ahLst/>
          <a:cxnLst/>
          <a:rect l="0" t="0" r="0" b="0"/>
          <a:pathLst>
            <a:path>
              <a:moveTo>
                <a:pt x="2625687" y="247916"/>
              </a:moveTo>
              <a:arcTo wR="1732594" hR="1732594" stAng="18061715" swAng="14822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B0A3C2-6D35-49F0-8DF0-4B689C8F3EC0}">
      <dsp:nvSpPr>
        <dsp:cNvPr id="0" name=""/>
        <dsp:cNvSpPr/>
      </dsp:nvSpPr>
      <dsp:spPr>
        <a:xfrm>
          <a:off x="3809189" y="1199563"/>
          <a:ext cx="1773211" cy="86774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Roll with Resistance</a:t>
          </a:r>
        </a:p>
      </dsp:txBody>
      <dsp:txXfrm>
        <a:off x="3851549" y="1241923"/>
        <a:ext cx="1688491" cy="783022"/>
      </dsp:txXfrm>
    </dsp:sp>
    <dsp:sp modelId="{498E20DB-5103-4A95-9DA7-0547758C2CED}">
      <dsp:nvSpPr>
        <dsp:cNvPr id="0" name=""/>
        <dsp:cNvSpPr/>
      </dsp:nvSpPr>
      <dsp:spPr>
        <a:xfrm>
          <a:off x="1315405" y="436241"/>
          <a:ext cx="3465188" cy="3465188"/>
        </a:xfrm>
        <a:custGeom>
          <a:avLst/>
          <a:gdLst/>
          <a:ahLst/>
          <a:cxnLst/>
          <a:rect l="0" t="0" r="0" b="0"/>
          <a:pathLst>
            <a:path>
              <a:moveTo>
                <a:pt x="3462825" y="1642133"/>
              </a:moveTo>
              <a:arcTo wR="1732594" hR="1732594" stAng="21420430"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841B09-6978-4410-B048-B836EB1BEDB9}">
      <dsp:nvSpPr>
        <dsp:cNvPr id="0" name=""/>
        <dsp:cNvSpPr/>
      </dsp:nvSpPr>
      <dsp:spPr>
        <a:xfrm>
          <a:off x="3179787" y="3136663"/>
          <a:ext cx="1773211" cy="867742"/>
        </a:xfrm>
        <a:prstGeom prst="round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Support</a:t>
          </a:r>
        </a:p>
        <a:p>
          <a:pPr lvl="0" algn="ctr" defTabSz="800100">
            <a:lnSpc>
              <a:spcPct val="90000"/>
            </a:lnSpc>
            <a:spcBef>
              <a:spcPct val="0"/>
            </a:spcBef>
            <a:spcAft>
              <a:spcPct val="35000"/>
            </a:spcAft>
          </a:pPr>
          <a:r>
            <a:rPr lang="en-US" sz="1800" b="1" kern="1200" dirty="0"/>
            <a:t>Self-Efficacy</a:t>
          </a:r>
        </a:p>
      </dsp:txBody>
      <dsp:txXfrm>
        <a:off x="3222147" y="3179023"/>
        <a:ext cx="1688491" cy="783022"/>
      </dsp:txXfrm>
    </dsp:sp>
    <dsp:sp modelId="{62856CC2-D3DC-4382-9B60-F5BB72C36D98}">
      <dsp:nvSpPr>
        <dsp:cNvPr id="0" name=""/>
        <dsp:cNvSpPr/>
      </dsp:nvSpPr>
      <dsp:spPr>
        <a:xfrm>
          <a:off x="1315405" y="436241"/>
          <a:ext cx="3465188" cy="3465188"/>
        </a:xfrm>
        <a:custGeom>
          <a:avLst/>
          <a:gdLst/>
          <a:ahLst/>
          <a:cxnLst/>
          <a:rect l="0" t="0" r="0" b="0"/>
          <a:pathLst>
            <a:path>
              <a:moveTo>
                <a:pt x="1861753" y="3460367"/>
              </a:moveTo>
              <a:arcTo wR="1732594" hR="1732594" stAng="5143489" swAng="5130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F07A0B-C80B-415B-8341-8F3E3415560A}">
      <dsp:nvSpPr>
        <dsp:cNvPr id="0" name=""/>
        <dsp:cNvSpPr/>
      </dsp:nvSpPr>
      <dsp:spPr>
        <a:xfrm>
          <a:off x="1143000" y="3136663"/>
          <a:ext cx="1773211" cy="867742"/>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Avoid Argumentation</a:t>
          </a:r>
        </a:p>
      </dsp:txBody>
      <dsp:txXfrm>
        <a:off x="1185360" y="3179023"/>
        <a:ext cx="1688491" cy="783022"/>
      </dsp:txXfrm>
    </dsp:sp>
    <dsp:sp modelId="{0E0ED11A-62DE-4D76-A041-E7EC73A54E48}">
      <dsp:nvSpPr>
        <dsp:cNvPr id="0" name=""/>
        <dsp:cNvSpPr/>
      </dsp:nvSpPr>
      <dsp:spPr>
        <a:xfrm>
          <a:off x="1315405" y="436241"/>
          <a:ext cx="3465188" cy="3465188"/>
        </a:xfrm>
        <a:custGeom>
          <a:avLst/>
          <a:gdLst/>
          <a:ahLst/>
          <a:cxnLst/>
          <a:rect l="0" t="0" r="0" b="0"/>
          <a:pathLst>
            <a:path>
              <a:moveTo>
                <a:pt x="289352" y="2691206"/>
              </a:moveTo>
              <a:arcTo wR="1732594" hR="1732594" stAng="8784456"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476BF3-AA58-4A16-92A2-7ED6E4140A84}">
      <dsp:nvSpPr>
        <dsp:cNvPr id="0" name=""/>
        <dsp:cNvSpPr/>
      </dsp:nvSpPr>
      <dsp:spPr>
        <a:xfrm>
          <a:off x="513599" y="1199563"/>
          <a:ext cx="1773211" cy="867742"/>
        </a:xfrm>
        <a:prstGeom prst="roundRect">
          <a:avLst/>
        </a:prstGeom>
        <a:solidFill>
          <a:srgbClr val="99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Develop Discrepancy</a:t>
          </a:r>
        </a:p>
      </dsp:txBody>
      <dsp:txXfrm>
        <a:off x="555959" y="1241923"/>
        <a:ext cx="1688491" cy="783022"/>
      </dsp:txXfrm>
    </dsp:sp>
    <dsp:sp modelId="{7D181F7C-E6B4-4766-8BEC-7808863943EA}">
      <dsp:nvSpPr>
        <dsp:cNvPr id="0" name=""/>
        <dsp:cNvSpPr/>
      </dsp:nvSpPr>
      <dsp:spPr>
        <a:xfrm>
          <a:off x="1315405" y="436241"/>
          <a:ext cx="3465188" cy="3465188"/>
        </a:xfrm>
        <a:custGeom>
          <a:avLst/>
          <a:gdLst/>
          <a:ahLst/>
          <a:cxnLst/>
          <a:rect l="0" t="0" r="0" b="0"/>
          <a:pathLst>
            <a:path>
              <a:moveTo>
                <a:pt x="300733" y="757064"/>
              </a:moveTo>
              <a:arcTo wR="1732594" hR="1732594" stAng="12856001" swAng="14822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CDAA2-BF58-4FFD-81DE-E88BCDC90881}">
      <dsp:nvSpPr>
        <dsp:cNvPr id="0" name=""/>
        <dsp:cNvSpPr/>
      </dsp:nvSpPr>
      <dsp:spPr>
        <a:xfrm>
          <a:off x="2083309" y="174"/>
          <a:ext cx="1929380" cy="94416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Open-Ended Questions</a:t>
          </a:r>
        </a:p>
      </dsp:txBody>
      <dsp:txXfrm>
        <a:off x="2129399" y="46264"/>
        <a:ext cx="1837200" cy="851985"/>
      </dsp:txXfrm>
    </dsp:sp>
    <dsp:sp modelId="{62740284-CEA7-4AAA-BB10-FD2B05DCD8BD}">
      <dsp:nvSpPr>
        <dsp:cNvPr id="0" name=""/>
        <dsp:cNvSpPr/>
      </dsp:nvSpPr>
      <dsp:spPr>
        <a:xfrm>
          <a:off x="1488257" y="472257"/>
          <a:ext cx="3119485" cy="3119485"/>
        </a:xfrm>
        <a:custGeom>
          <a:avLst/>
          <a:gdLst/>
          <a:ahLst/>
          <a:cxnLst/>
          <a:rect l="0" t="0" r="0" b="0"/>
          <a:pathLst>
            <a:path>
              <a:moveTo>
                <a:pt x="2531619" y="339802"/>
              </a:moveTo>
              <a:arcTo wR="1559742" hR="1559742" stAng="18512574" swAng="20101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B0A3C2-6D35-49F0-8DF0-4B689C8F3EC0}">
      <dsp:nvSpPr>
        <dsp:cNvPr id="0" name=""/>
        <dsp:cNvSpPr/>
      </dsp:nvSpPr>
      <dsp:spPr>
        <a:xfrm>
          <a:off x="3643052" y="1559917"/>
          <a:ext cx="1929380" cy="944165"/>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Reflective Listening</a:t>
          </a:r>
        </a:p>
      </dsp:txBody>
      <dsp:txXfrm>
        <a:off x="3689142" y="1606007"/>
        <a:ext cx="1837200" cy="851985"/>
      </dsp:txXfrm>
    </dsp:sp>
    <dsp:sp modelId="{498E20DB-5103-4A95-9DA7-0547758C2CED}">
      <dsp:nvSpPr>
        <dsp:cNvPr id="0" name=""/>
        <dsp:cNvSpPr/>
      </dsp:nvSpPr>
      <dsp:spPr>
        <a:xfrm>
          <a:off x="1488257" y="472257"/>
          <a:ext cx="3119485" cy="3119485"/>
        </a:xfrm>
        <a:custGeom>
          <a:avLst/>
          <a:gdLst/>
          <a:ahLst/>
          <a:cxnLst/>
          <a:rect l="0" t="0" r="0" b="0"/>
          <a:pathLst>
            <a:path>
              <a:moveTo>
                <a:pt x="3043527" y="2040553"/>
              </a:moveTo>
              <a:arcTo wR="1559742" hR="1559742" stAng="1077275" swAng="20101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F07A0B-C80B-415B-8341-8F3E3415560A}">
      <dsp:nvSpPr>
        <dsp:cNvPr id="0" name=""/>
        <dsp:cNvSpPr/>
      </dsp:nvSpPr>
      <dsp:spPr>
        <a:xfrm>
          <a:off x="2083309" y="3119659"/>
          <a:ext cx="1929380" cy="944165"/>
        </a:xfrm>
        <a:prstGeom prst="roundRect">
          <a:avLst/>
        </a:prstGeom>
        <a:solidFill>
          <a:srgbClr val="33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Summaries</a:t>
          </a:r>
        </a:p>
      </dsp:txBody>
      <dsp:txXfrm>
        <a:off x="2129399" y="3165749"/>
        <a:ext cx="1837200" cy="851985"/>
      </dsp:txXfrm>
    </dsp:sp>
    <dsp:sp modelId="{0E0ED11A-62DE-4D76-A041-E7EC73A54E48}">
      <dsp:nvSpPr>
        <dsp:cNvPr id="0" name=""/>
        <dsp:cNvSpPr/>
      </dsp:nvSpPr>
      <dsp:spPr>
        <a:xfrm>
          <a:off x="1488257" y="472257"/>
          <a:ext cx="3119485" cy="3119485"/>
        </a:xfrm>
        <a:custGeom>
          <a:avLst/>
          <a:gdLst/>
          <a:ahLst/>
          <a:cxnLst/>
          <a:rect l="0" t="0" r="0" b="0"/>
          <a:pathLst>
            <a:path>
              <a:moveTo>
                <a:pt x="587866" y="2779682"/>
              </a:moveTo>
              <a:arcTo wR="1559742" hR="1559742" stAng="7712574" swAng="20101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476BF3-AA58-4A16-92A2-7ED6E4140A84}">
      <dsp:nvSpPr>
        <dsp:cNvPr id="0" name=""/>
        <dsp:cNvSpPr/>
      </dsp:nvSpPr>
      <dsp:spPr>
        <a:xfrm>
          <a:off x="523566" y="1559917"/>
          <a:ext cx="1929380" cy="944165"/>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Affirmations</a:t>
          </a:r>
        </a:p>
      </dsp:txBody>
      <dsp:txXfrm>
        <a:off x="569656" y="1606007"/>
        <a:ext cx="1837200" cy="851985"/>
      </dsp:txXfrm>
    </dsp:sp>
    <dsp:sp modelId="{7D181F7C-E6B4-4766-8BEC-7808863943EA}">
      <dsp:nvSpPr>
        <dsp:cNvPr id="0" name=""/>
        <dsp:cNvSpPr/>
      </dsp:nvSpPr>
      <dsp:spPr>
        <a:xfrm>
          <a:off x="1488257" y="472257"/>
          <a:ext cx="3119485" cy="3119485"/>
        </a:xfrm>
        <a:custGeom>
          <a:avLst/>
          <a:gdLst/>
          <a:ahLst/>
          <a:cxnLst/>
          <a:rect l="0" t="0" r="0" b="0"/>
          <a:pathLst>
            <a:path>
              <a:moveTo>
                <a:pt x="75957" y="1078931"/>
              </a:moveTo>
              <a:arcTo wR="1559742" hR="1559742" stAng="11877275" swAng="20101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B9FD0AD-17CC-448C-8F39-252FED19600D}"/>
              </a:ext>
            </a:extLst>
          </p:cNvPr>
          <p:cNvSpPr>
            <a:spLocks noGrp="1" noChangeArrowheads="1"/>
          </p:cNvSpPr>
          <p:nvPr>
            <p:ph type="hdr" sz="quarter"/>
          </p:nvPr>
        </p:nvSpPr>
        <p:spPr bwMode="auto">
          <a:xfrm>
            <a:off x="0" y="0"/>
            <a:ext cx="3013075" cy="463550"/>
          </a:xfrm>
          <a:prstGeom prst="rect">
            <a:avLst/>
          </a:prstGeom>
          <a:noFill/>
          <a:ln w="9525">
            <a:noFill/>
            <a:miter lim="800000"/>
            <a:headEnd/>
            <a:tailEnd/>
          </a:ln>
          <a:effectLst/>
        </p:spPr>
        <p:txBody>
          <a:bodyPr vert="horz" wrap="square" lIns="92524" tIns="46262" rIns="92524" bIns="46262" numCol="1" anchor="t" anchorCtr="0" compatLnSpc="1">
            <a:prstTxWarp prst="textNoShape">
              <a:avLst/>
            </a:prstTxWarp>
          </a:bodyPr>
          <a:lstStyle>
            <a:lvl1pPr defTabSz="925429" eaLnBrk="1" hangingPunct="1">
              <a:defRPr sz="1200">
                <a:latin typeface="Tahoma" pitchFamily="34" charset="0"/>
                <a:ea typeface="+mn-ea"/>
                <a:cs typeface="+mn-cs"/>
              </a:defRPr>
            </a:lvl1pPr>
          </a:lstStyle>
          <a:p>
            <a:pPr>
              <a:defRPr/>
            </a:pPr>
            <a:endParaRPr lang="en-US"/>
          </a:p>
        </p:txBody>
      </p:sp>
      <p:sp>
        <p:nvSpPr>
          <p:cNvPr id="163843" name="Rectangle 3">
            <a:extLst>
              <a:ext uri="{FF2B5EF4-FFF2-40B4-BE49-F238E27FC236}">
                <a16:creationId xmlns:a16="http://schemas.microsoft.com/office/drawing/2014/main" id="{FFE4B8A3-B4B7-4EF0-A8D0-39A9DAE16D09}"/>
              </a:ext>
            </a:extLst>
          </p:cNvPr>
          <p:cNvSpPr>
            <a:spLocks noGrp="1" noChangeArrowheads="1"/>
          </p:cNvSpPr>
          <p:nvPr>
            <p:ph type="dt" sz="quarter" idx="1"/>
          </p:nvPr>
        </p:nvSpPr>
        <p:spPr bwMode="auto">
          <a:xfrm>
            <a:off x="3941763" y="0"/>
            <a:ext cx="3013075" cy="463550"/>
          </a:xfrm>
          <a:prstGeom prst="rect">
            <a:avLst/>
          </a:prstGeom>
          <a:noFill/>
          <a:ln w="9525">
            <a:noFill/>
            <a:miter lim="800000"/>
            <a:headEnd/>
            <a:tailEnd/>
          </a:ln>
          <a:effectLst/>
        </p:spPr>
        <p:txBody>
          <a:bodyPr vert="horz" wrap="square" lIns="92524" tIns="46262" rIns="92524" bIns="46262" numCol="1" anchor="t" anchorCtr="0" compatLnSpc="1">
            <a:prstTxWarp prst="textNoShape">
              <a:avLst/>
            </a:prstTxWarp>
          </a:bodyPr>
          <a:lstStyle>
            <a:lvl1pPr algn="r" defTabSz="925429" eaLnBrk="1" hangingPunct="1">
              <a:defRPr sz="1200">
                <a:latin typeface="Tahoma" pitchFamily="34" charset="0"/>
                <a:ea typeface="+mn-ea"/>
                <a:cs typeface="+mn-cs"/>
              </a:defRPr>
            </a:lvl1pPr>
          </a:lstStyle>
          <a:p>
            <a:pPr>
              <a:defRPr/>
            </a:pPr>
            <a:endParaRPr lang="en-US"/>
          </a:p>
        </p:txBody>
      </p:sp>
      <p:sp>
        <p:nvSpPr>
          <p:cNvPr id="163844" name="Rectangle 4">
            <a:extLst>
              <a:ext uri="{FF2B5EF4-FFF2-40B4-BE49-F238E27FC236}">
                <a16:creationId xmlns:a16="http://schemas.microsoft.com/office/drawing/2014/main" id="{D2F3A31D-BDB2-4CC9-B4F9-4F2A10D729DF}"/>
              </a:ext>
            </a:extLst>
          </p:cNvPr>
          <p:cNvSpPr>
            <a:spLocks noGrp="1" noChangeArrowheads="1"/>
          </p:cNvSpPr>
          <p:nvPr>
            <p:ph type="ftr" sz="quarter" idx="2"/>
          </p:nvPr>
        </p:nvSpPr>
        <p:spPr bwMode="auto">
          <a:xfrm>
            <a:off x="0" y="8777288"/>
            <a:ext cx="3013075" cy="463550"/>
          </a:xfrm>
          <a:prstGeom prst="rect">
            <a:avLst/>
          </a:prstGeom>
          <a:noFill/>
          <a:ln w="9525">
            <a:noFill/>
            <a:miter lim="800000"/>
            <a:headEnd/>
            <a:tailEnd/>
          </a:ln>
          <a:effectLst/>
        </p:spPr>
        <p:txBody>
          <a:bodyPr vert="horz" wrap="square" lIns="92524" tIns="46262" rIns="92524" bIns="46262" numCol="1" anchor="b" anchorCtr="0" compatLnSpc="1">
            <a:prstTxWarp prst="textNoShape">
              <a:avLst/>
            </a:prstTxWarp>
          </a:bodyPr>
          <a:lstStyle>
            <a:lvl1pPr defTabSz="925429" eaLnBrk="1" hangingPunct="1">
              <a:defRPr sz="1200">
                <a:latin typeface="Tahoma" pitchFamily="34" charset="0"/>
                <a:ea typeface="+mn-ea"/>
                <a:cs typeface="+mn-cs"/>
              </a:defRPr>
            </a:lvl1pPr>
          </a:lstStyle>
          <a:p>
            <a:pPr>
              <a:defRPr/>
            </a:pPr>
            <a:endParaRPr lang="en-US"/>
          </a:p>
        </p:txBody>
      </p:sp>
      <p:sp>
        <p:nvSpPr>
          <p:cNvPr id="163845" name="Rectangle 5">
            <a:extLst>
              <a:ext uri="{FF2B5EF4-FFF2-40B4-BE49-F238E27FC236}">
                <a16:creationId xmlns:a16="http://schemas.microsoft.com/office/drawing/2014/main" id="{8E3DBA1A-EDC4-4125-B66A-0FA430433AAE}"/>
              </a:ext>
            </a:extLst>
          </p:cNvPr>
          <p:cNvSpPr>
            <a:spLocks noGrp="1" noChangeArrowheads="1"/>
          </p:cNvSpPr>
          <p:nvPr>
            <p:ph type="sldNum" sz="quarter" idx="3"/>
          </p:nvPr>
        </p:nvSpPr>
        <p:spPr bwMode="auto">
          <a:xfrm>
            <a:off x="3941763" y="8777288"/>
            <a:ext cx="3013075" cy="463550"/>
          </a:xfrm>
          <a:prstGeom prst="rect">
            <a:avLst/>
          </a:prstGeom>
          <a:noFill/>
          <a:ln w="9525">
            <a:noFill/>
            <a:miter lim="800000"/>
            <a:headEnd/>
            <a:tailEnd/>
          </a:ln>
          <a:effectLst/>
        </p:spPr>
        <p:txBody>
          <a:bodyPr vert="horz" wrap="square" lIns="92524" tIns="46262" rIns="92524" bIns="46262" numCol="1" anchor="b" anchorCtr="0" compatLnSpc="1">
            <a:prstTxWarp prst="textNoShape">
              <a:avLst/>
            </a:prstTxWarp>
          </a:bodyPr>
          <a:lstStyle>
            <a:lvl1pPr algn="r" defTabSz="924387" eaLnBrk="1" hangingPunct="1">
              <a:defRPr sz="1200">
                <a:latin typeface="Tahoma" panose="020B0604030504040204" pitchFamily="34" charset="0"/>
              </a:defRPr>
            </a:lvl1pPr>
          </a:lstStyle>
          <a:p>
            <a:pPr>
              <a:defRPr/>
            </a:pPr>
            <a:fld id="{FB06FB4D-077E-4E24-93FB-0C1A2BF9DA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E1FC249-E289-4A65-890F-698662565BB9}"/>
              </a:ext>
            </a:extLst>
          </p:cNvPr>
          <p:cNvSpPr>
            <a:spLocks noGrp="1" noChangeArrowheads="1"/>
          </p:cNvSpPr>
          <p:nvPr>
            <p:ph type="hdr" sz="quarter"/>
          </p:nvPr>
        </p:nvSpPr>
        <p:spPr bwMode="auto">
          <a:xfrm>
            <a:off x="0" y="0"/>
            <a:ext cx="3013075" cy="463550"/>
          </a:xfrm>
          <a:prstGeom prst="rect">
            <a:avLst/>
          </a:prstGeom>
          <a:noFill/>
          <a:ln w="9525">
            <a:noFill/>
            <a:miter lim="800000"/>
            <a:headEnd/>
            <a:tailEnd/>
          </a:ln>
          <a:effectLst/>
        </p:spPr>
        <p:txBody>
          <a:bodyPr vert="horz" wrap="square" lIns="92524" tIns="46262" rIns="92524" bIns="46262" numCol="1" anchor="t" anchorCtr="0" compatLnSpc="1">
            <a:prstTxWarp prst="textNoShape">
              <a:avLst/>
            </a:prstTxWarp>
          </a:bodyPr>
          <a:lstStyle>
            <a:lvl1pPr defTabSz="925429" eaLnBrk="1" hangingPunct="1">
              <a:defRPr sz="1200">
                <a:latin typeface="Tahoma" pitchFamily="34" charset="0"/>
                <a:ea typeface="+mn-ea"/>
                <a:cs typeface="+mn-cs"/>
              </a:defRPr>
            </a:lvl1pPr>
          </a:lstStyle>
          <a:p>
            <a:pPr>
              <a:defRPr/>
            </a:pPr>
            <a:endParaRPr lang="en-US"/>
          </a:p>
        </p:txBody>
      </p:sp>
      <p:sp>
        <p:nvSpPr>
          <p:cNvPr id="94211" name="Rectangle 3">
            <a:extLst>
              <a:ext uri="{FF2B5EF4-FFF2-40B4-BE49-F238E27FC236}">
                <a16:creationId xmlns:a16="http://schemas.microsoft.com/office/drawing/2014/main" id="{76934492-DF7C-4CD8-A4C5-8EFDCEC369DE}"/>
              </a:ext>
            </a:extLst>
          </p:cNvPr>
          <p:cNvSpPr>
            <a:spLocks noGrp="1" noChangeArrowheads="1"/>
          </p:cNvSpPr>
          <p:nvPr>
            <p:ph type="dt" idx="1"/>
          </p:nvPr>
        </p:nvSpPr>
        <p:spPr bwMode="auto">
          <a:xfrm>
            <a:off x="3941763" y="0"/>
            <a:ext cx="3013075" cy="463550"/>
          </a:xfrm>
          <a:prstGeom prst="rect">
            <a:avLst/>
          </a:prstGeom>
          <a:noFill/>
          <a:ln w="9525">
            <a:noFill/>
            <a:miter lim="800000"/>
            <a:headEnd/>
            <a:tailEnd/>
          </a:ln>
          <a:effectLst/>
        </p:spPr>
        <p:txBody>
          <a:bodyPr vert="horz" wrap="square" lIns="92524" tIns="46262" rIns="92524" bIns="46262" numCol="1" anchor="t" anchorCtr="0" compatLnSpc="1">
            <a:prstTxWarp prst="textNoShape">
              <a:avLst/>
            </a:prstTxWarp>
          </a:bodyPr>
          <a:lstStyle>
            <a:lvl1pPr algn="r" defTabSz="925429" eaLnBrk="1" hangingPunct="1">
              <a:defRPr sz="1200">
                <a:latin typeface="Tahoma" pitchFamily="34" charset="0"/>
                <a:ea typeface="+mn-ea"/>
                <a:cs typeface="+mn-c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69988"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A651D165-51AF-44AF-B28E-D265FFD17776}"/>
              </a:ext>
            </a:extLst>
          </p:cNvPr>
          <p:cNvSpPr>
            <a:spLocks noGrp="1" noChangeArrowheads="1"/>
          </p:cNvSpPr>
          <p:nvPr>
            <p:ph type="body" sz="quarter" idx="3"/>
          </p:nvPr>
        </p:nvSpPr>
        <p:spPr bwMode="auto">
          <a:xfrm>
            <a:off x="925513" y="4389438"/>
            <a:ext cx="5103812" cy="4157662"/>
          </a:xfrm>
          <a:prstGeom prst="rect">
            <a:avLst/>
          </a:prstGeom>
          <a:noFill/>
          <a:ln w="9525">
            <a:noFill/>
            <a:miter lim="800000"/>
            <a:headEnd/>
            <a:tailEnd/>
          </a:ln>
          <a:effectLst/>
        </p:spPr>
        <p:txBody>
          <a:bodyPr vert="horz" wrap="square" lIns="92524" tIns="46262" rIns="92524" bIns="462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a:extLst>
              <a:ext uri="{FF2B5EF4-FFF2-40B4-BE49-F238E27FC236}">
                <a16:creationId xmlns:a16="http://schemas.microsoft.com/office/drawing/2014/main" id="{7A2E317F-523B-48C1-949A-908350A5D869}"/>
              </a:ext>
            </a:extLst>
          </p:cNvPr>
          <p:cNvSpPr>
            <a:spLocks noGrp="1" noChangeArrowheads="1"/>
          </p:cNvSpPr>
          <p:nvPr>
            <p:ph type="ftr" sz="quarter" idx="4"/>
          </p:nvPr>
        </p:nvSpPr>
        <p:spPr bwMode="auto">
          <a:xfrm>
            <a:off x="0" y="8777288"/>
            <a:ext cx="3013075" cy="463550"/>
          </a:xfrm>
          <a:prstGeom prst="rect">
            <a:avLst/>
          </a:prstGeom>
          <a:noFill/>
          <a:ln w="9525">
            <a:noFill/>
            <a:miter lim="800000"/>
            <a:headEnd/>
            <a:tailEnd/>
          </a:ln>
          <a:effectLst/>
        </p:spPr>
        <p:txBody>
          <a:bodyPr vert="horz" wrap="square" lIns="92524" tIns="46262" rIns="92524" bIns="46262" numCol="1" anchor="b" anchorCtr="0" compatLnSpc="1">
            <a:prstTxWarp prst="textNoShape">
              <a:avLst/>
            </a:prstTxWarp>
          </a:bodyPr>
          <a:lstStyle>
            <a:lvl1pPr defTabSz="925429" eaLnBrk="1" hangingPunct="1">
              <a:defRPr sz="1200">
                <a:latin typeface="Tahoma" pitchFamily="34" charset="0"/>
                <a:ea typeface="+mn-ea"/>
                <a:cs typeface="+mn-cs"/>
              </a:defRPr>
            </a:lvl1pPr>
          </a:lstStyle>
          <a:p>
            <a:pPr>
              <a:defRPr/>
            </a:pPr>
            <a:endParaRPr lang="en-US"/>
          </a:p>
        </p:txBody>
      </p:sp>
      <p:sp>
        <p:nvSpPr>
          <p:cNvPr id="94215" name="Rectangle 7">
            <a:extLst>
              <a:ext uri="{FF2B5EF4-FFF2-40B4-BE49-F238E27FC236}">
                <a16:creationId xmlns:a16="http://schemas.microsoft.com/office/drawing/2014/main" id="{634608AB-EF22-43E3-A9F1-0949CE8DDFAA}"/>
              </a:ext>
            </a:extLst>
          </p:cNvPr>
          <p:cNvSpPr>
            <a:spLocks noGrp="1" noChangeArrowheads="1"/>
          </p:cNvSpPr>
          <p:nvPr>
            <p:ph type="sldNum" sz="quarter" idx="5"/>
          </p:nvPr>
        </p:nvSpPr>
        <p:spPr bwMode="auto">
          <a:xfrm>
            <a:off x="3941763" y="8777288"/>
            <a:ext cx="3013075" cy="463550"/>
          </a:xfrm>
          <a:prstGeom prst="rect">
            <a:avLst/>
          </a:prstGeom>
          <a:noFill/>
          <a:ln w="9525">
            <a:noFill/>
            <a:miter lim="800000"/>
            <a:headEnd/>
            <a:tailEnd/>
          </a:ln>
          <a:effectLst/>
        </p:spPr>
        <p:txBody>
          <a:bodyPr vert="horz" wrap="square" lIns="92524" tIns="46262" rIns="92524" bIns="46262" numCol="1" anchor="b" anchorCtr="0" compatLnSpc="1">
            <a:prstTxWarp prst="textNoShape">
              <a:avLst/>
            </a:prstTxWarp>
          </a:bodyPr>
          <a:lstStyle>
            <a:lvl1pPr algn="r" defTabSz="924387" eaLnBrk="1" hangingPunct="1">
              <a:defRPr sz="1200">
                <a:latin typeface="Tahoma" panose="020B0604030504040204" pitchFamily="34" charset="0"/>
              </a:defRPr>
            </a:lvl1pPr>
          </a:lstStyle>
          <a:p>
            <a:pPr>
              <a:defRPr/>
            </a:pPr>
            <a:fld id="{E5CBBDD6-FBC2-42F3-BE88-03BA5AB29A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sychedelic-library.org/zinberg.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n.wikipedia.org/wiki/Special:BookSources/030003110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79F7E9C-AAA8-4428-A1D6-E784AAE2D929}" type="slidenum">
              <a:rPr lang="en-US" altLang="en-US" smtClean="0">
                <a:latin typeface="Tahoma" panose="020B0604030504040204" pitchFamily="34" charset="0"/>
              </a:rPr>
              <a:pPr>
                <a:spcBef>
                  <a:spcPct val="0"/>
                </a:spcBef>
              </a:pPr>
              <a:t>1</a:t>
            </a:fld>
            <a:endParaRPr lang="en-US" altLang="en-US" smtClean="0">
              <a:latin typeface="Tahoma" panose="020B0604030504040204" pitchFamily="34" charset="0"/>
            </a:endParaRPr>
          </a:p>
        </p:txBody>
      </p:sp>
      <p:sp>
        <p:nvSpPr>
          <p:cNvPr id="49155" name="Rectangle 2"/>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19DA1A41-D78A-4B90-9DE5-FE26D178A642}"/>
              </a:ext>
            </a:extLst>
          </p:cNvPr>
          <p:cNvSpPr>
            <a:spLocks noGrp="1" noChangeArrowheads="1"/>
          </p:cNvSpPr>
          <p:nvPr>
            <p:ph type="body" idx="1"/>
          </p:nvPr>
        </p:nvSpPr>
        <p:spPr/>
        <p:txBody>
          <a:bodyPr/>
          <a:lstStyle/>
          <a:p>
            <a:pPr>
              <a:buFont typeface="Arial" panose="020B0604020202020204" pitchFamily="34" charset="0"/>
              <a:buNone/>
              <a:defRPr/>
            </a:pPr>
            <a:endParaRPr lang="en-US" dirty="0">
              <a:latin typeface="Arial" panose="020B0604020202020204" pitchFamily="34" charset="0"/>
              <a:ea typeface="+mn-ea"/>
              <a:cs typeface="Arial" panose="020B0604020202020204" pitchFamily="34" charset="0"/>
            </a:endParaRPr>
          </a:p>
          <a:p>
            <a:pPr>
              <a:buClr>
                <a:srgbClr val="7030A0"/>
              </a:buClr>
              <a:buSzPct val="125000"/>
              <a:defRPr/>
            </a:pPr>
            <a:endParaRPr lang="en-US" dirty="0">
              <a:latin typeface="Arial" panose="020B0604020202020204" pitchFamily="34" charset="0"/>
              <a:ea typeface="+mn-ea"/>
              <a:cs typeface="Arial" panose="020B0604020202020204" pitchFamily="34" charset="0"/>
            </a:endParaRPr>
          </a:p>
          <a:p>
            <a:pPr>
              <a:defRPr/>
            </a:pPr>
            <a:endParaRPr lang="en-US" dirty="0">
              <a:latin typeface="Arial" panose="020B0604020202020204" pitchFamily="34" charset="0"/>
              <a:ea typeface="+mn-ea"/>
              <a:cs typeface="Arial" panose="020B0604020202020204" pitchFamily="34" charset="0"/>
            </a:endParaRPr>
          </a:p>
          <a:p>
            <a:pPr>
              <a:defRPr/>
            </a:pPr>
            <a:endParaRPr lang="en-US" dirty="0">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smtClean="0">
                <a:solidFill>
                  <a:srgbClr val="000000"/>
                </a:solidFill>
              </a:rPr>
              <a:t>TRAINERS </a:t>
            </a:r>
            <a:r>
              <a:rPr lang="en-US" altLang="en-US" b="1" smtClean="0">
                <a:solidFill>
                  <a:srgbClr val="000000"/>
                </a:solidFill>
              </a:rPr>
              <a:t>NOTES:</a:t>
            </a:r>
          </a:p>
          <a:p>
            <a:pPr eaLnBrk="1" hangingPunct="1">
              <a:spcBef>
                <a:spcPct val="0"/>
              </a:spcBef>
            </a:pPr>
            <a:r>
              <a:rPr lang="en-US" altLang="en-US" smtClean="0"/>
              <a:t>People can move back and forth along this continuum.</a:t>
            </a:r>
          </a:p>
          <a:p>
            <a:pPr eaLnBrk="1" hangingPunct="1">
              <a:spcBef>
                <a:spcPct val="0"/>
              </a:spcBef>
            </a:pPr>
            <a:r>
              <a:rPr lang="en-US" altLang="en-US" smtClean="0"/>
              <a:t>Or be somewhere with one drug and another place w. a different drug.</a:t>
            </a:r>
          </a:p>
          <a:p>
            <a:pPr eaLnBrk="1" hangingPunct="1">
              <a:spcBef>
                <a:spcPct val="0"/>
              </a:spcBef>
            </a:pPr>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D2AAA94-2528-4A18-875F-1DD347C8DB44}" type="slidenum">
              <a:rPr lang="en-US" altLang="en-US" smtClean="0">
                <a:latin typeface="Tahoma" panose="020B0604030504040204" pitchFamily="34" charset="0"/>
              </a:rPr>
              <a:pPr>
                <a:spcBef>
                  <a:spcPct val="0"/>
                </a:spcBef>
              </a:pPr>
              <a:t>14</a:t>
            </a:fld>
            <a:endParaRPr lang="en-US" altLang="en-US" smtClean="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829723F-2E24-46E5-BE86-76ECF78B117B}" type="slidenum">
              <a:rPr lang="en-US" altLang="en-US" smtClean="0">
                <a:latin typeface="Tahoma" panose="020B0604030504040204" pitchFamily="34" charset="0"/>
              </a:rPr>
              <a:pPr>
                <a:spcBef>
                  <a:spcPct val="0"/>
                </a:spcBef>
              </a:pPr>
              <a:t>16</a:t>
            </a:fld>
            <a:endParaRPr lang="en-US" altLang="en-US" smtClean="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Define SYNDEMIC</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1FE3D6-C420-413A-AD50-D85810E7EDAE}" type="slidenum">
              <a:rPr lang="en-US" altLang="en-US" smtClean="0">
                <a:latin typeface="Tahoma" panose="020B0604030504040204" pitchFamily="34" charset="0"/>
              </a:rPr>
              <a:pPr>
                <a:spcBef>
                  <a:spcPct val="0"/>
                </a:spcBef>
              </a:pPr>
              <a:t>17</a:t>
            </a:fld>
            <a:endParaRPr lang="en-US" altLang="en-US" smtClean="0">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2EC30AA-BF28-4529-BAC6-F6A59DD66A11}" type="slidenum">
              <a:rPr lang="en-US" altLang="en-US" smtClean="0">
                <a:latin typeface="Tahoma" panose="020B0604030504040204" pitchFamily="34" charset="0"/>
              </a:rPr>
              <a:pPr>
                <a:spcBef>
                  <a:spcPct val="0"/>
                </a:spcBef>
              </a:pPr>
              <a:t>18</a:t>
            </a:fld>
            <a:endParaRPr lang="en-US" altLang="en-US" smtClean="0">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ASK: </a:t>
            </a:r>
            <a:r>
              <a:rPr lang="en-US" altLang="en-US" smtClean="0">
                <a:latin typeface="Arial" panose="020B0604020202020204" pitchFamily="34" charset="0"/>
                <a:cs typeface="Arial" panose="020B0604020202020204" pitchFamily="34" charset="0"/>
              </a:rPr>
              <a:t>“What are other factors related to a person who use drugs?”</a:t>
            </a:r>
          </a:p>
          <a:p>
            <a:endParaRPr lang="en-US" altLang="en-US" b="1"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KEY MESSAGES:</a:t>
            </a:r>
          </a:p>
          <a:p>
            <a:r>
              <a:rPr lang="en-US" altLang="en-US" u="sng" smtClean="0">
                <a:latin typeface="Arial" panose="020B0604020202020204" pitchFamily="34" charset="0"/>
                <a:cs typeface="Arial" panose="020B0604020202020204" pitchFamily="34" charset="0"/>
              </a:rPr>
              <a:t>Other factors include</a:t>
            </a:r>
          </a:p>
          <a:p>
            <a:pPr>
              <a:buFontTx/>
              <a:buChar char="•"/>
            </a:pPr>
            <a:r>
              <a:rPr lang="en-US" altLang="en-US" smtClean="0">
                <a:latin typeface="Arial" panose="020B0604020202020204" pitchFamily="34" charset="0"/>
                <a:cs typeface="Arial" panose="020B0604020202020204" pitchFamily="34" charset="0"/>
              </a:rPr>
              <a:t>Hygiene – if a person has access to soap and water and keeping themselves, their clothing, and environment clean or without contamination</a:t>
            </a:r>
          </a:p>
          <a:p>
            <a:pPr>
              <a:buFontTx/>
              <a:buChar char="•"/>
            </a:pPr>
            <a:r>
              <a:rPr lang="en-US" altLang="en-US" smtClean="0">
                <a:latin typeface="Arial" panose="020B0604020202020204" pitchFamily="34" charset="0"/>
                <a:cs typeface="Arial" panose="020B0604020202020204" pitchFamily="34" charset="0"/>
              </a:rPr>
              <a:t>Poor water supply – if there is sterile or running water available to dissolve the drugs </a:t>
            </a:r>
          </a:p>
          <a:p>
            <a:pPr>
              <a:buFontTx/>
              <a:buChar char="•"/>
            </a:pPr>
            <a:r>
              <a:rPr lang="en-US" altLang="en-US" smtClean="0">
                <a:latin typeface="Arial" panose="020B0604020202020204" pitchFamily="34" charset="0"/>
                <a:cs typeface="Arial" panose="020B0604020202020204" pitchFamily="34" charset="0"/>
              </a:rPr>
              <a:t>What type of drug – if it is powder, pills, gooey “black tar”, cocaine or methamphetamine</a:t>
            </a:r>
          </a:p>
          <a:p>
            <a:pPr>
              <a:buFontTx/>
              <a:buChar char="•"/>
            </a:pPr>
            <a:r>
              <a:rPr lang="en-US" altLang="en-US" smtClean="0">
                <a:latin typeface="Arial" panose="020B0604020202020204" pitchFamily="34" charset="0"/>
                <a:cs typeface="Arial" panose="020B0604020202020204" pitchFamily="34" charset="0"/>
              </a:rPr>
              <a:t>How long the drug continues to take effect – ‘short or long high’ (ex: cocaine is short high, possibly requiring more frequent use to sustain effect</a:t>
            </a:r>
          </a:p>
          <a:p>
            <a:pPr>
              <a:buFontTx/>
              <a:buChar char="•"/>
            </a:pPr>
            <a:r>
              <a:rPr lang="en-US" altLang="en-US" smtClean="0">
                <a:latin typeface="Arial" panose="020B0604020202020204" pitchFamily="34" charset="0"/>
                <a:cs typeface="Arial" panose="020B0604020202020204" pitchFamily="34" charset="0"/>
              </a:rPr>
              <a:t>What the drug is cut with – household cleaners or otherwise poisonous and not designed for human consumption</a:t>
            </a:r>
          </a:p>
          <a:p>
            <a:pPr>
              <a:buFontTx/>
              <a:buChar char="•"/>
            </a:pPr>
            <a:r>
              <a:rPr lang="en-US" altLang="en-US" smtClean="0">
                <a:latin typeface="Arial" panose="020B0604020202020204" pitchFamily="34" charset="0"/>
                <a:cs typeface="Arial" panose="020B0604020202020204" pitchFamily="34" charset="0"/>
              </a:rPr>
              <a:t>Using used needles – only have one left (confiscated, busted, hadn’t a chance to visit NEP, no where to put a grip of gear (homeless, on foot))</a:t>
            </a: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p:txBody>
      </p:sp>
      <p:sp>
        <p:nvSpPr>
          <p:cNvPr id="80900" name="Slide Number Placeholder 3"/>
          <p:cNvSpPr txBox="1">
            <a:spLocks noGrp="1"/>
          </p:cNvSpPr>
          <p:nvPr/>
        </p:nvSpPr>
        <p:spPr bwMode="auto">
          <a:xfrm>
            <a:off x="3940175" y="8777288"/>
            <a:ext cx="301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5" rIns="92530" bIns="46265"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228EEEA-414F-4783-9595-CC04281F8F34}" type="slidenum">
              <a:rPr lang="en-US" altLang="en-US">
                <a:latin typeface="Arial" panose="020B0604020202020204" pitchFamily="34" charset="0"/>
              </a:rPr>
              <a:pPr algn="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D8C7283-F074-474C-A30E-4428D4E08A4C}" type="slidenum">
              <a:rPr lang="en-US" altLang="en-US" smtClean="0">
                <a:latin typeface="Tahoma" panose="020B0604030504040204" pitchFamily="34" charset="0"/>
              </a:rPr>
              <a:pPr>
                <a:spcBef>
                  <a:spcPct val="0"/>
                </a:spcBef>
              </a:pPr>
              <a:t>20</a:t>
            </a:fld>
            <a:endParaRPr lang="en-US" altLang="en-US" smtClean="0">
              <a:latin typeface="Tahoma" panose="020B0604030504040204" pitchFamily="34" charset="0"/>
            </a:endParaRPr>
          </a:p>
        </p:txBody>
      </p:sp>
      <p:sp>
        <p:nvSpPr>
          <p:cNvPr id="82947" name="Rectangle 2"/>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8163E0EB-468A-458F-A47C-5D757AC2240F}"/>
              </a:ext>
            </a:extLst>
          </p:cNvPr>
          <p:cNvSpPr>
            <a:spLocks noGrp="1" noChangeArrowheads="1"/>
          </p:cNvSpPr>
          <p:nvPr>
            <p:ph type="body" idx="1"/>
          </p:nvPr>
        </p:nvSpPr>
        <p:spPr/>
        <p:txBody>
          <a:bodyPr/>
          <a:lstStyle/>
          <a:p>
            <a:pPr>
              <a:defRPr/>
            </a:pPr>
            <a:r>
              <a:rPr lang="en-US" dirty="0">
                <a:ea typeface="MS PGothic" pitchFamily="34" charset="-128"/>
              </a:rPr>
              <a:t>These domains can be considered in terms of the reasons people use drugs as well as in terms of the harms associated with using drugs.</a:t>
            </a:r>
          </a:p>
          <a:p>
            <a:pPr>
              <a:defRPr/>
            </a:pPr>
            <a:endParaRPr lang="en-US" dirty="0">
              <a:ea typeface="MS PGothic" pitchFamily="34" charset="-128"/>
            </a:endParaRPr>
          </a:p>
          <a:p>
            <a:pPr>
              <a:defRPr/>
            </a:pPr>
            <a:r>
              <a:rPr lang="en-US" dirty="0">
                <a:ea typeface="MS PGothic" pitchFamily="34" charset="-128"/>
              </a:rPr>
              <a:t>Reasons to use drugs:</a:t>
            </a:r>
          </a:p>
          <a:p>
            <a:pPr marL="170266" indent="-170266">
              <a:buFont typeface="Arial" pitchFamily="34" charset="0"/>
              <a:buChar char="•"/>
              <a:defRPr/>
            </a:pPr>
            <a:r>
              <a:rPr lang="en-US" dirty="0">
                <a:ea typeface="MS PGothic" pitchFamily="34" charset="-128"/>
              </a:rPr>
              <a:t>Physical- pleasure, coping</a:t>
            </a:r>
          </a:p>
          <a:p>
            <a:pPr marL="170266" indent="-170266">
              <a:buFont typeface="Arial" pitchFamily="34" charset="0"/>
              <a:buChar char="•"/>
              <a:defRPr/>
            </a:pPr>
            <a:r>
              <a:rPr lang="en-US" dirty="0">
                <a:ea typeface="MS PGothic" pitchFamily="34" charset="-128"/>
              </a:rPr>
              <a:t>Psychological- pleasure, coping</a:t>
            </a:r>
          </a:p>
          <a:p>
            <a:pPr marL="170266" indent="-170266">
              <a:buFont typeface="Arial" pitchFamily="34" charset="0"/>
              <a:buChar char="•"/>
              <a:defRPr/>
            </a:pPr>
            <a:r>
              <a:rPr lang="en-US" dirty="0">
                <a:ea typeface="MS PGothic" pitchFamily="34" charset="-128"/>
              </a:rPr>
              <a:t>Social- exchange, social lubricant</a:t>
            </a:r>
          </a:p>
          <a:p>
            <a:pPr marL="170266" indent="-170266">
              <a:buFont typeface="Arial" pitchFamily="34" charset="0"/>
              <a:buChar char="•"/>
              <a:defRPr/>
            </a:pPr>
            <a:r>
              <a:rPr lang="en-US" dirty="0">
                <a:ea typeface="MS PGothic" pitchFamily="34" charset="-128"/>
              </a:rPr>
              <a:t>Economic- cheaper than healthcare, allows one to maintain employment</a:t>
            </a:r>
          </a:p>
          <a:p>
            <a:pPr marL="170266" indent="-170266">
              <a:buFont typeface="Arial" pitchFamily="34" charset="0"/>
              <a:buChar char="•"/>
              <a:defRPr/>
            </a:pPr>
            <a:r>
              <a:rPr lang="en-US" dirty="0">
                <a:ea typeface="MS PGothic" pitchFamily="34" charset="-128"/>
              </a:rPr>
              <a:t>Legal- it is legal, less illegal</a:t>
            </a:r>
          </a:p>
          <a:p>
            <a:pPr marL="170266" indent="-170266">
              <a:buFont typeface="Arial" pitchFamily="34" charset="0"/>
              <a:buChar char="•"/>
              <a:defRPr/>
            </a:pPr>
            <a:r>
              <a:rPr lang="en-US" dirty="0">
                <a:ea typeface="MS PGothic" pitchFamily="34" charset="-128"/>
              </a:rPr>
              <a:t>Political- N/A</a:t>
            </a:r>
          </a:p>
          <a:p>
            <a:pPr marL="170266" indent="-170266">
              <a:buFont typeface="Arial" pitchFamily="34" charset="0"/>
              <a:buChar char="•"/>
              <a:defRPr/>
            </a:pPr>
            <a:endParaRPr lang="en-US" dirty="0">
              <a:ea typeface="MS PGothic" pitchFamily="34" charset="-128"/>
            </a:endParaRPr>
          </a:p>
          <a:p>
            <a:pPr>
              <a:defRPr/>
            </a:pPr>
            <a:r>
              <a:rPr lang="en-US" dirty="0">
                <a:ea typeface="MS PGothic" pitchFamily="34" charset="-128"/>
              </a:rPr>
              <a:t>Harms associated with using drugs:</a:t>
            </a:r>
          </a:p>
          <a:p>
            <a:pPr marL="170266" indent="-170266">
              <a:buFont typeface="Arial" pitchFamily="34" charset="0"/>
              <a:buChar char="•"/>
              <a:defRPr/>
            </a:pPr>
            <a:r>
              <a:rPr lang="en-US" dirty="0">
                <a:ea typeface="MS PGothic" pitchFamily="34" charset="-128"/>
              </a:rPr>
              <a:t>Physical- HIV, hepatitis C, overdose</a:t>
            </a:r>
          </a:p>
          <a:p>
            <a:pPr marL="170266" indent="-170266">
              <a:buFont typeface="Arial" pitchFamily="34" charset="0"/>
              <a:buChar char="•"/>
              <a:defRPr/>
            </a:pPr>
            <a:r>
              <a:rPr lang="en-US" dirty="0">
                <a:ea typeface="MS PGothic" pitchFamily="34" charset="-128"/>
              </a:rPr>
              <a:t>Psychological- mental illness, psychosis</a:t>
            </a:r>
          </a:p>
          <a:p>
            <a:pPr marL="170266" indent="-170266">
              <a:buFont typeface="Arial" pitchFamily="34" charset="0"/>
              <a:buChar char="•"/>
              <a:defRPr/>
            </a:pPr>
            <a:r>
              <a:rPr lang="en-US" dirty="0">
                <a:ea typeface="MS PGothic" pitchFamily="34" charset="-128"/>
              </a:rPr>
              <a:t>Social- compromised relationships, social stigma and isolation</a:t>
            </a:r>
          </a:p>
          <a:p>
            <a:pPr marL="170266" indent="-170266">
              <a:buFont typeface="Arial" pitchFamily="34" charset="0"/>
              <a:buChar char="•"/>
              <a:defRPr/>
            </a:pPr>
            <a:r>
              <a:rPr lang="en-US" dirty="0">
                <a:ea typeface="MS PGothic" pitchFamily="34" charset="-128"/>
              </a:rPr>
              <a:t>Economic- loss of money, employment, public benefits</a:t>
            </a:r>
          </a:p>
          <a:p>
            <a:pPr marL="170266" indent="-170266">
              <a:buFont typeface="Arial" pitchFamily="34" charset="0"/>
              <a:buChar char="•"/>
              <a:defRPr/>
            </a:pPr>
            <a:r>
              <a:rPr lang="en-US" dirty="0">
                <a:ea typeface="MS PGothic" pitchFamily="34" charset="-128"/>
              </a:rPr>
              <a:t>Legal- arrest, incarceration</a:t>
            </a:r>
          </a:p>
          <a:p>
            <a:pPr marL="170266" indent="-170266">
              <a:buFont typeface="Arial" pitchFamily="34" charset="0"/>
              <a:buChar char="•"/>
              <a:defRPr/>
            </a:pPr>
            <a:r>
              <a:rPr lang="en-US" dirty="0">
                <a:ea typeface="MS PGothic" pitchFamily="34" charset="-128"/>
              </a:rPr>
              <a:t>Political- loss of political power- voting, representation</a:t>
            </a:r>
          </a:p>
          <a:p>
            <a:pPr>
              <a:defRPr/>
            </a:pPr>
            <a:endParaRPr lang="en-US" dirty="0">
              <a:ea typeface="MS PGothic" pitchFamily="34" charset="-128"/>
            </a:endParaRPr>
          </a:p>
          <a:p>
            <a:pPr marL="170266" indent="-170266">
              <a:buFont typeface="Arial" pitchFamily="34" charset="0"/>
              <a:buChar char="•"/>
              <a:defRPr/>
            </a:pPr>
            <a:endParaRPr lang="en-US" dirty="0">
              <a:ea typeface="MS PGothic" pitchFamily="34" charset="-128"/>
            </a:endParaRPr>
          </a:p>
          <a:p>
            <a:pPr>
              <a:defRPr/>
            </a:pPr>
            <a:endParaRPr lang="en-US" dirty="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ChangeArrowheads="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Re-cap about how </a:t>
            </a:r>
            <a:r>
              <a:rPr lang="en-US" altLang="en-US" b="1" smtClean="0">
                <a:latin typeface="Arial" panose="020B0604020202020204" pitchFamily="34" charset="0"/>
                <a:cs typeface="Arial" panose="020B0604020202020204" pitchFamily="34" charset="0"/>
              </a:rPr>
              <a:t>Contributing Factors &amp; Harms</a:t>
            </a:r>
            <a:r>
              <a:rPr lang="en-US" altLang="en-US" smtClean="0">
                <a:latin typeface="Arial" panose="020B0604020202020204" pitchFamily="34" charset="0"/>
                <a:cs typeface="Arial" panose="020B0604020202020204" pitchFamily="34" charset="0"/>
              </a:rPr>
              <a:t> all interconnected.</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77D9AA1-8C38-4352-A7C3-C151E8159EB1}" type="slidenum">
              <a:rPr lang="en-US" altLang="en-US" smtClean="0">
                <a:solidFill>
                  <a:srgbClr val="000000"/>
                </a:solidFill>
                <a:latin typeface="Tahoma" panose="020B0604030504040204" pitchFamily="34" charset="0"/>
              </a:rPr>
              <a:pPr>
                <a:spcBef>
                  <a:spcPct val="0"/>
                </a:spcBef>
              </a:pPr>
              <a:t>21</a:t>
            </a:fld>
            <a:endParaRPr lang="en-US" altLang="en-US" smtClean="0">
              <a:solidFill>
                <a:srgbClr val="000000"/>
              </a:solidFill>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1C63201-C309-4772-ACCB-90659AB8FF58}"/>
              </a:ext>
            </a:extLst>
          </p:cNvPr>
          <p:cNvSpPr>
            <a:spLocks noChangeArrowheads="1"/>
          </p:cNvSpPr>
          <p:nvPr/>
        </p:nvSpPr>
        <p:spPr bwMode="auto">
          <a:xfrm>
            <a:off x="3941763" y="8777288"/>
            <a:ext cx="30130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121" tIns="46061" rIns="92121" bIns="46061" anchor="b"/>
          <a:lstStyle>
            <a:lvl1pPr defTabSz="9239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defRPr/>
            </a:pPr>
            <a:fld id="{F3A7CE02-8137-4153-B780-1B8BFB01CBCF}" type="slidenum">
              <a:rPr lang="en-US" altLang="en-US" smtClean="0">
                <a:solidFill>
                  <a:srgbClr val="000000"/>
                </a:solidFill>
                <a:latin typeface="Tahoma" panose="020B0604030504040204" pitchFamily="34" charset="0"/>
                <a:cs typeface="Arial" panose="020B0604020202020204" pitchFamily="34" charset="0"/>
              </a:rPr>
              <a:pPr algn="r" eaLnBrk="1" hangingPunct="1">
                <a:spcBef>
                  <a:spcPct val="0"/>
                </a:spcBef>
                <a:defRPr/>
              </a:pPr>
              <a:t>22</a:t>
            </a:fld>
            <a:endParaRPr lang="en-US" altLang="en-US">
              <a:solidFill>
                <a:srgbClr val="000000"/>
              </a:solidFill>
              <a:latin typeface="Tahoma" panose="020B0604030504040204" pitchFamily="34" charset="0"/>
              <a:cs typeface="Arial" panose="020B0604020202020204" pitchFamily="34" charset="0"/>
            </a:endParaRPr>
          </a:p>
        </p:txBody>
      </p:sp>
      <p:sp>
        <p:nvSpPr>
          <p:cNvPr id="87043" name="Rectangle 3"/>
          <p:cNvSpPr>
            <a:spLocks noGrp="1" noRot="1" noChangeAspect="1" noChangeArrowheads="1" noTextEdit="1"/>
          </p:cNvSpPr>
          <p:nvPr>
            <p:ph type="sldImg"/>
          </p:nvPr>
        </p:nvSpPr>
        <p:spPr>
          <a:ln/>
        </p:spPr>
      </p:sp>
      <p:sp>
        <p:nvSpPr>
          <p:cNvPr id="8704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i="1" smtClean="0">
                <a:latin typeface="Calibri" panose="020F0502020204030204" pitchFamily="34" charset="0"/>
              </a:rPr>
              <a:t>Leave slide up during Activity</a:t>
            </a:r>
          </a:p>
          <a:p>
            <a:endParaRPr lang="en-US" altLang="en-US" sz="1100" i="1" smtClean="0">
              <a:latin typeface="Calibri" panose="020F0502020204030204" pitchFamily="34" charset="0"/>
            </a:endParaRPr>
          </a:p>
          <a:p>
            <a:pPr eaLnBrk="1" hangingPunct="1">
              <a:lnSpc>
                <a:spcPct val="150000"/>
              </a:lnSpc>
              <a:spcBef>
                <a:spcPts val="213"/>
              </a:spcBef>
              <a:buClr>
                <a:srgbClr val="A04DA3"/>
              </a:buClr>
            </a:pPr>
            <a:r>
              <a:rPr lang="en-US" altLang="en-US" sz="1100" b="1" smtClean="0">
                <a:latin typeface="Calibri" panose="020F0502020204030204" pitchFamily="34" charset="0"/>
              </a:rPr>
              <a:t>TRAINER INSTRUCTIONS</a:t>
            </a:r>
          </a:p>
          <a:p>
            <a:pPr eaLnBrk="1" hangingPunct="1">
              <a:lnSpc>
                <a:spcPct val="150000"/>
              </a:lnSpc>
              <a:spcBef>
                <a:spcPts val="213"/>
              </a:spcBef>
              <a:buClr>
                <a:srgbClr val="A04DA3"/>
              </a:buClr>
              <a:buFontTx/>
              <a:buChar char="•"/>
            </a:pPr>
            <a:r>
              <a:rPr lang="en-US" altLang="en-US" sz="1100" smtClean="0">
                <a:latin typeface="Calibri" panose="020F0502020204030204" pitchFamily="34" charset="0"/>
              </a:rPr>
              <a:t>You have asked workshop participants to get up and move to the Principle on the wall that RESONATES with them.</a:t>
            </a:r>
          </a:p>
          <a:p>
            <a:pPr eaLnBrk="1" hangingPunct="1">
              <a:lnSpc>
                <a:spcPct val="150000"/>
              </a:lnSpc>
              <a:spcBef>
                <a:spcPts val="213"/>
              </a:spcBef>
              <a:buClr>
                <a:srgbClr val="A04DA3"/>
              </a:buClr>
              <a:buFontTx/>
              <a:buChar char="•"/>
            </a:pPr>
            <a:r>
              <a:rPr lang="en-US" altLang="en-US" sz="1100" smtClean="0">
                <a:latin typeface="Calibri" panose="020F0502020204030204" pitchFamily="34" charset="0"/>
              </a:rPr>
              <a:t>In other words, go to the Principle you related the most with.</a:t>
            </a:r>
          </a:p>
          <a:p>
            <a:pPr eaLnBrk="1" hangingPunct="1">
              <a:lnSpc>
                <a:spcPct val="150000"/>
              </a:lnSpc>
              <a:spcBef>
                <a:spcPts val="213"/>
              </a:spcBef>
              <a:buClr>
                <a:srgbClr val="A04DA3"/>
              </a:buClr>
            </a:pPr>
            <a:endParaRPr lang="en-US" altLang="en-US" sz="1100" smtClean="0">
              <a:latin typeface="Calibri" panose="020F0502020204030204" pitchFamily="34" charset="0"/>
            </a:endParaRPr>
          </a:p>
          <a:p>
            <a:pPr eaLnBrk="1" hangingPunct="1">
              <a:lnSpc>
                <a:spcPct val="150000"/>
              </a:lnSpc>
              <a:spcBef>
                <a:spcPts val="213"/>
              </a:spcBef>
              <a:buClr>
                <a:srgbClr val="A04DA3"/>
              </a:buClr>
            </a:pPr>
            <a:r>
              <a:rPr lang="en-US" altLang="en-US" sz="1100" smtClean="0">
                <a:latin typeface="Calibri" panose="020F0502020204030204" pitchFamily="34" charset="0"/>
              </a:rPr>
              <a:t>De-Brief Options</a:t>
            </a:r>
          </a:p>
          <a:p>
            <a:pPr eaLnBrk="1" hangingPunct="1">
              <a:lnSpc>
                <a:spcPct val="150000"/>
              </a:lnSpc>
              <a:spcBef>
                <a:spcPts val="213"/>
              </a:spcBef>
              <a:buClr>
                <a:srgbClr val="A04DA3"/>
              </a:buClr>
              <a:buFontTx/>
              <a:buChar char="•"/>
            </a:pPr>
            <a:r>
              <a:rPr lang="en-US" altLang="en-US" sz="1100" smtClean="0">
                <a:latin typeface="Calibri" panose="020F0502020204030204" pitchFamily="34" charset="0"/>
              </a:rPr>
              <a:t>Do not let participants stand more than 7-10 minutes. Tell them to return to their seats.***</a:t>
            </a:r>
          </a:p>
          <a:p>
            <a:pPr eaLnBrk="1" hangingPunct="1">
              <a:lnSpc>
                <a:spcPct val="150000"/>
              </a:lnSpc>
              <a:spcBef>
                <a:spcPts val="213"/>
              </a:spcBef>
              <a:buClr>
                <a:srgbClr val="A04DA3"/>
              </a:buClr>
              <a:buFont typeface="+mj-lt"/>
              <a:buNone/>
            </a:pPr>
            <a:endParaRPr lang="en-US" altLang="en-US" sz="1100" b="1" smtClean="0">
              <a:latin typeface="Calibri" panose="020F0502020204030204" pitchFamily="34" charset="0"/>
            </a:endParaRPr>
          </a:p>
          <a:p>
            <a:r>
              <a:rPr lang="en-US" altLang="en-US" sz="1100" b="1" smtClean="0">
                <a:latin typeface="Calibri" panose="020F0502020204030204" pitchFamily="34" charset="0"/>
              </a:rPr>
              <a:t>ACTIVITY INSTRUCTIONS</a:t>
            </a:r>
          </a:p>
          <a:p>
            <a:pPr>
              <a:buFontTx/>
              <a:buAutoNum type="alphaUcParenR"/>
            </a:pPr>
            <a:r>
              <a:rPr lang="en-US" altLang="en-US" sz="1100" smtClean="0">
                <a:latin typeface="Calibri" panose="020F0502020204030204" pitchFamily="34" charset="0"/>
              </a:rPr>
              <a:t>Explain Part 1 of the Activity</a:t>
            </a:r>
          </a:p>
          <a:p>
            <a:pPr>
              <a:buFontTx/>
              <a:buAutoNum type="alphaUcParenR"/>
            </a:pPr>
            <a:r>
              <a:rPr lang="en-US" altLang="en-US" sz="1100" smtClean="0">
                <a:latin typeface="Calibri" panose="020F0502020204030204" pitchFamily="34" charset="0"/>
              </a:rPr>
              <a:t>Keep the next slide up during the Activity (part 1 and 2)</a:t>
            </a:r>
            <a:endParaRPr lang="en-US" altLang="en-US" sz="1100" u="sng" smtClean="0">
              <a:latin typeface="Calibri" panose="020F0502020204030204" pitchFamily="34" charset="0"/>
            </a:endParaRPr>
          </a:p>
          <a:p>
            <a:endParaRPr lang="en-US" altLang="en-US" sz="1100" smtClean="0">
              <a:latin typeface="Calibri" panose="020F0502020204030204" pitchFamily="34" charset="0"/>
            </a:endParaRPr>
          </a:p>
          <a:p>
            <a:r>
              <a:rPr lang="en-US" altLang="en-US" sz="1100" smtClean="0">
                <a:latin typeface="Calibri" panose="020F0502020204030204" pitchFamily="34" charset="0"/>
              </a:rPr>
              <a:t>The Principles of Harm Reduction are posted around the room.</a:t>
            </a:r>
          </a:p>
          <a:p>
            <a:r>
              <a:rPr lang="en-US" altLang="en-US" sz="1100" smtClean="0">
                <a:latin typeface="Calibri" panose="020F0502020204030204" pitchFamily="34" charset="0"/>
              </a:rPr>
              <a:t>1-- Ask people to get up and move to move to the Principle that </a:t>
            </a:r>
            <a:r>
              <a:rPr lang="en-US" altLang="en-US" sz="1100" b="1" smtClean="0">
                <a:latin typeface="Calibri" panose="020F0502020204030204" pitchFamily="34" charset="0"/>
              </a:rPr>
              <a:t>resonated </a:t>
            </a:r>
            <a:r>
              <a:rPr lang="en-US" altLang="en-US" sz="1100" smtClean="0">
                <a:latin typeface="Calibri" panose="020F0502020204030204" pitchFamily="34" charset="0"/>
              </a:rPr>
              <a:t>with them the most.  </a:t>
            </a:r>
          </a:p>
          <a:p>
            <a:pPr>
              <a:buFontTx/>
              <a:buChar char="•"/>
            </a:pPr>
            <a:r>
              <a:rPr lang="en-US" altLang="en-US" sz="1100" smtClean="0">
                <a:latin typeface="Calibri" panose="020F0502020204030204" pitchFamily="34" charset="0"/>
              </a:rPr>
              <a:t>Discuss what made this principal resonate with them.</a:t>
            </a:r>
          </a:p>
          <a:p>
            <a:endParaRPr lang="en-US" altLang="en-US" sz="1100" smtClean="0">
              <a:latin typeface="Calibri" panose="020F0502020204030204" pitchFamily="34" charset="0"/>
            </a:endParaRPr>
          </a:p>
          <a:p>
            <a:r>
              <a:rPr lang="en-US" altLang="en-US" sz="1100" smtClean="0">
                <a:latin typeface="Calibri" panose="020F0502020204030204" pitchFamily="34" charset="0"/>
              </a:rPr>
              <a:t>B--Ask participants to move to the P</a:t>
            </a:r>
            <a:r>
              <a:rPr lang="en-US" altLang="ja-JP" sz="1100" smtClean="0">
                <a:latin typeface="Calibri" panose="020F0502020204030204" pitchFamily="34" charset="0"/>
              </a:rPr>
              <a:t>rinciple that they find the most </a:t>
            </a:r>
            <a:r>
              <a:rPr lang="en-US" altLang="ja-JP" sz="1100" b="1" smtClean="0">
                <a:latin typeface="Calibri" panose="020F0502020204030204" pitchFamily="34" charset="0"/>
              </a:rPr>
              <a:t>challenging</a:t>
            </a:r>
            <a:endParaRPr lang="en-US" altLang="ja-JP" sz="1100" smtClean="0">
              <a:latin typeface="Calibri" panose="020F0502020204030204" pitchFamily="34" charset="0"/>
            </a:endParaRPr>
          </a:p>
          <a:p>
            <a:pPr>
              <a:buFontTx/>
              <a:buChar char="•"/>
            </a:pPr>
            <a:r>
              <a:rPr lang="en-US" altLang="en-US" sz="1100" smtClean="0">
                <a:latin typeface="Calibri" panose="020F0502020204030204" pitchFamily="34" charset="0"/>
              </a:rPr>
              <a:t>Discuss what made this principal challenging.</a:t>
            </a:r>
          </a:p>
          <a:p>
            <a:endParaRPr lang="en-US" altLang="en-US" sz="1100" smtClean="0">
              <a:latin typeface="Calibri" panose="020F0502020204030204" pitchFamily="34" charset="0"/>
            </a:endParaRPr>
          </a:p>
          <a:p>
            <a:r>
              <a:rPr lang="en-US" altLang="en-US" sz="1100" u="sng" smtClean="0">
                <a:latin typeface="Calibri" panose="020F0502020204030204" pitchFamily="34" charset="0"/>
              </a:rPr>
              <a:t>De-Brief</a:t>
            </a:r>
            <a:endParaRPr lang="en-US" altLang="en-US" sz="1100" smtClean="0">
              <a:latin typeface="Calibri" panose="020F0502020204030204" pitchFamily="34" charset="0"/>
            </a:endParaRPr>
          </a:p>
          <a:p>
            <a:pPr>
              <a:buFontTx/>
              <a:buChar char="•"/>
            </a:pPr>
            <a:r>
              <a:rPr lang="en-US" altLang="en-US" sz="1100" smtClean="0">
                <a:latin typeface="Calibri" panose="020F0502020204030204" pitchFamily="34" charset="0"/>
              </a:rPr>
              <a:t>After each A and B, ask why people chose that Principle. </a:t>
            </a:r>
            <a:endParaRPr lang="en-US" altLang="en-US" sz="1100" u="sng" smtClean="0">
              <a:latin typeface="Calibri" panose="020F0502020204030204" pitchFamily="34" charset="0"/>
            </a:endParaRPr>
          </a:p>
          <a:p>
            <a:pPr>
              <a:buFontTx/>
              <a:buChar char="•"/>
            </a:pPr>
            <a:r>
              <a:rPr lang="en-US" altLang="en-US" sz="1100" smtClean="0">
                <a:latin typeface="Calibri" panose="020F0502020204030204" pitchFamily="34" charset="0"/>
              </a:rPr>
              <a:t>Go through each principle</a:t>
            </a:r>
          </a:p>
          <a:p>
            <a:pPr>
              <a:buFontTx/>
              <a:buChar char="•"/>
            </a:pPr>
            <a:r>
              <a:rPr lang="en-US" altLang="en-US" sz="1100" smtClean="0">
                <a:latin typeface="Calibri" panose="020F0502020204030204" pitchFamily="34" charset="0"/>
              </a:rPr>
              <a:t>Time depending, 1- 3 people each principle</a:t>
            </a:r>
          </a:p>
          <a:p>
            <a:endParaRPr lang="en-US" altLang="en-US" sz="1100" smtClean="0">
              <a:latin typeface="Calibri" panose="020F0502020204030204" pitchFamily="34" charset="0"/>
              <a:cs typeface="Arial" panose="020B0604020202020204" pitchFamily="34" charset="0"/>
            </a:endParaRPr>
          </a:p>
          <a:p>
            <a:endParaRPr lang="en-US" altLang="en-US" sz="1100" smtClean="0">
              <a:latin typeface="Calibri" panose="020F0502020204030204" pitchFamily="34" charset="0"/>
            </a:endParaRPr>
          </a:p>
        </p:txBody>
      </p:sp>
      <p:sp>
        <p:nvSpPr>
          <p:cNvPr id="890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392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392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392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392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5654985-55B7-4B66-92C1-7A07E8F0F5F3}" type="slidenum">
              <a:rPr lang="en-US" altLang="en-US" sz="1200" smtClean="0">
                <a:latin typeface="Tahoma" panose="020B0604030504040204" pitchFamily="34" charset="0"/>
              </a:rPr>
              <a:pPr/>
              <a:t>23</a:t>
            </a:fld>
            <a:endParaRPr lang="en-US" altLang="en-US" sz="1200" smtClean="0">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6F6FB32-DE7C-4245-B9CD-45E0220690D4}"/>
              </a:ext>
            </a:extLst>
          </p:cNvPr>
          <p:cNvSpPr>
            <a:spLocks noGrp="1"/>
          </p:cNvSpPr>
          <p:nvPr>
            <p:ph type="body" idx="1"/>
          </p:nvPr>
        </p:nvSpPr>
        <p:spPr/>
        <p:txBody>
          <a:bodyPr/>
          <a:lstStyle/>
          <a:p>
            <a:pPr>
              <a:defRPr/>
            </a:pPr>
            <a:r>
              <a:rPr lang="en-US" altLang="en-US" sz="1100" b="1" dirty="0">
                <a:latin typeface="+mn-lt"/>
              </a:rPr>
              <a:t>TRAINER INSTRUCTIONS</a:t>
            </a:r>
          </a:p>
          <a:p>
            <a:pPr>
              <a:defRPr/>
            </a:pPr>
            <a:r>
              <a:rPr lang="en-US" altLang="en-US" sz="1100" dirty="0">
                <a:latin typeface="+mn-lt"/>
              </a:rPr>
              <a:t>Read the slide.</a:t>
            </a:r>
          </a:p>
          <a:p>
            <a:pPr>
              <a:buFont typeface="Arial" panose="020B0604020202020204" pitchFamily="34" charset="0"/>
              <a:buNone/>
              <a:defRPr/>
            </a:pPr>
            <a:endParaRPr lang="en-US" altLang="en-US" sz="1100" dirty="0"/>
          </a:p>
          <a:p>
            <a:pPr>
              <a:spcBef>
                <a:spcPct val="0"/>
              </a:spcBef>
              <a:defRPr/>
            </a:pPr>
            <a:r>
              <a:rPr lang="en-US" altLang="en-US" sz="1100" b="1" dirty="0">
                <a:cs typeface="Arial" pitchFamily="34" charset="0"/>
                <a:sym typeface="Arial" pitchFamily="34" charset="0"/>
              </a:rPr>
              <a:t>TRAINER INSTRUCTIONS</a:t>
            </a:r>
          </a:p>
          <a:p>
            <a:pPr marL="171450" indent="-171450">
              <a:spcBef>
                <a:spcPct val="0"/>
              </a:spcBef>
              <a:buFont typeface="Arial" panose="020B0604020202020204" pitchFamily="34" charset="0"/>
              <a:buChar char="•"/>
              <a:defRPr/>
            </a:pPr>
            <a:r>
              <a:rPr lang="en-US" altLang="en-US" sz="1100" dirty="0">
                <a:cs typeface="Arial" pitchFamily="34" charset="0"/>
                <a:sym typeface="Arial" pitchFamily="34" charset="0"/>
              </a:rPr>
              <a:t>Encourage people to think beyond one idea or definition of “drug use” and “drug user” where drugs are placed in a “good/bad” dichotomy.</a:t>
            </a:r>
          </a:p>
          <a:p>
            <a:pPr marL="171450" indent="-171450">
              <a:spcBef>
                <a:spcPct val="0"/>
              </a:spcBef>
              <a:buFont typeface="Arial" panose="020B0604020202020204" pitchFamily="34" charset="0"/>
              <a:buChar char="•"/>
              <a:defRPr/>
            </a:pPr>
            <a:r>
              <a:rPr lang="en-US" altLang="en-US" sz="1100" dirty="0">
                <a:cs typeface="Arial" pitchFamily="34" charset="0"/>
                <a:sym typeface="Arial" pitchFamily="34" charset="0"/>
              </a:rPr>
              <a:t>Try to move away from presumptions that there is a single or definable drug user experience. </a:t>
            </a:r>
            <a:endParaRPr lang="en-US" sz="1100" dirty="0">
              <a:latin typeface="+mn-lt"/>
            </a:endParaRPr>
          </a:p>
          <a:p>
            <a:pPr>
              <a:defRPr/>
            </a:pPr>
            <a:endParaRPr lang="en-US" sz="1100" b="1" dirty="0">
              <a:latin typeface="+mn-lt"/>
            </a:endParaRPr>
          </a:p>
          <a:p>
            <a:pPr>
              <a:defRPr/>
            </a:pPr>
            <a:r>
              <a:rPr lang="en-US" sz="1100" b="1" dirty="0">
                <a:latin typeface="+mn-lt"/>
              </a:rPr>
              <a:t>NOTES</a:t>
            </a:r>
          </a:p>
          <a:p>
            <a:pPr>
              <a:defRPr/>
            </a:pPr>
            <a:r>
              <a:rPr lang="en-US" sz="1100" dirty="0">
                <a:latin typeface="+mn-lt"/>
              </a:rPr>
              <a:t>Some people might suggest another approach such as providers should tell the person to stop using drugs altogether. </a:t>
            </a:r>
          </a:p>
          <a:p>
            <a:pPr>
              <a:defRPr/>
            </a:pPr>
            <a:r>
              <a:rPr lang="en-US" sz="1100" dirty="0">
                <a:latin typeface="+mn-lt"/>
              </a:rPr>
              <a:t>There are two problems with this approach. </a:t>
            </a:r>
          </a:p>
          <a:p>
            <a:pPr marL="228600" indent="-228600">
              <a:buFontTx/>
              <a:buAutoNum type="arabicParenR"/>
              <a:defRPr/>
            </a:pPr>
            <a:r>
              <a:rPr lang="en-US" sz="1100" dirty="0">
                <a:latin typeface="+mn-lt"/>
              </a:rPr>
              <a:t>Many people don’t experience this as encouragement may cut off their relationship with the provider. </a:t>
            </a:r>
          </a:p>
          <a:p>
            <a:pPr>
              <a:defRPr/>
            </a:pPr>
            <a:r>
              <a:rPr lang="en-US" sz="1100" dirty="0">
                <a:latin typeface="+mn-lt"/>
              </a:rPr>
              <a:t>Ex: “If you’re a smoker, and every time I see you, I say, “You know, that’s really bad for you,” you’re not going to avoid smoking, you’re going to avoid me.”</a:t>
            </a:r>
          </a:p>
          <a:p>
            <a:pPr>
              <a:defRPr/>
            </a:pPr>
            <a:r>
              <a:rPr lang="en-US" sz="1100" dirty="0">
                <a:latin typeface="+mn-lt"/>
              </a:rPr>
              <a:t> </a:t>
            </a:r>
          </a:p>
          <a:p>
            <a:pPr>
              <a:defRPr/>
            </a:pPr>
            <a:r>
              <a:rPr lang="en-US" sz="1100" dirty="0">
                <a:latin typeface="+mn-lt"/>
              </a:rPr>
              <a:t>2) Even clients who are committed to abstinence need this information. </a:t>
            </a:r>
          </a:p>
          <a:p>
            <a:pPr>
              <a:defRPr/>
            </a:pPr>
            <a:r>
              <a:rPr lang="en-US" sz="1100" dirty="0">
                <a:latin typeface="+mn-lt"/>
              </a:rPr>
              <a:t>Ex: If a person has abstained from heroin for many months and then goes out to get the drug, they might inject the same amount of heroin they did when using regularly. </a:t>
            </a:r>
          </a:p>
          <a:p>
            <a:pPr>
              <a:defRPr/>
            </a:pPr>
            <a:r>
              <a:rPr lang="en-US" sz="1100" dirty="0">
                <a:latin typeface="+mn-lt"/>
              </a:rPr>
              <a:t>This can lead to fatal overdose, because during the time of abstinence, their tolerance levels have gone down. </a:t>
            </a:r>
          </a:p>
          <a:p>
            <a:pPr marL="171450" indent="-171450">
              <a:buFont typeface="Arial" panose="020B0604020202020204" pitchFamily="34" charset="0"/>
              <a:buChar char="•"/>
              <a:defRPr/>
            </a:pPr>
            <a:r>
              <a:rPr lang="en-US" altLang="en-US" sz="1100" i="1" dirty="0">
                <a:latin typeface="+mn-lt"/>
              </a:rPr>
              <a:t>From the “Trainer’s Manual – An Overview of Harm Reduction in African American Communities.” Harm Reduction Training Institute</a:t>
            </a:r>
            <a:r>
              <a:rPr lang="en-US" altLang="en-US" sz="1100" dirty="0">
                <a:latin typeface="+mn-lt"/>
              </a:rPr>
              <a:t>. </a:t>
            </a:r>
          </a:p>
          <a:p>
            <a:pPr>
              <a:defRPr/>
            </a:pPr>
            <a:endParaRPr lang="en-US" sz="1100" dirty="0">
              <a:latin typeface="+mn-lt"/>
            </a:endParaRPr>
          </a:p>
          <a:p>
            <a:pPr>
              <a:defRPr/>
            </a:pPr>
            <a:endParaRPr lang="en-US" sz="1100" dirty="0">
              <a:latin typeface="+mn-lt"/>
            </a:endParaRPr>
          </a:p>
        </p:txBody>
      </p:sp>
      <p:sp>
        <p:nvSpPr>
          <p:cNvPr id="10240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392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392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392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392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FF673A9-0E88-495D-B442-A95816E3565E}" type="slidenum">
              <a:rPr lang="en-US" altLang="en-US" sz="1200" smtClean="0">
                <a:latin typeface="Tahoma" panose="020B0604030504040204" pitchFamily="34" charset="0"/>
              </a:rPr>
              <a:pPr/>
              <a:t>35</a:t>
            </a:fld>
            <a:endParaRPr lang="en-US" altLang="en-US" sz="1200" smtClean="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E3DD609-5ED0-4F9B-BB09-F96A218E7206}" type="slidenum">
              <a:rPr lang="en-US" altLang="en-US" smtClean="0">
                <a:latin typeface="Tahoma" panose="020B0604030504040204" pitchFamily="34" charset="0"/>
              </a:rPr>
              <a:pPr>
                <a:spcBef>
                  <a:spcPct val="0"/>
                </a:spcBef>
              </a:pPr>
              <a:t>6</a:t>
            </a:fld>
            <a:endParaRPr lang="en-US" altLang="en-US" smtClean="0">
              <a:latin typeface="Tahoma" panose="020B0604030504040204" pitchFamily="34" charset="0"/>
            </a:endParaRPr>
          </a:p>
        </p:txBody>
      </p:sp>
      <p:sp>
        <p:nvSpPr>
          <p:cNvPr id="55299" name="Rectangle 2"/>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C2FEF488-6109-4896-A217-2FA5A34D41C6}"/>
              </a:ext>
            </a:extLst>
          </p:cNvPr>
          <p:cNvSpPr>
            <a:spLocks noGrp="1" noChangeArrowheads="1"/>
          </p:cNvSpPr>
          <p:nvPr>
            <p:ph type="body" idx="1"/>
          </p:nvPr>
        </p:nvSpPr>
        <p:spPr/>
        <p:txBody>
          <a:bodyPr/>
          <a:lstStyle/>
          <a:p>
            <a:pPr>
              <a:spcBef>
                <a:spcPts val="0"/>
              </a:spcBef>
              <a:buClr>
                <a:srgbClr val="7030A0"/>
              </a:buClr>
              <a:buSzPct val="125000"/>
              <a:defRPr/>
            </a:pPr>
            <a:r>
              <a:rPr lang="en-US" dirty="0">
                <a:latin typeface="Arial" pitchFamily="34" charset="0"/>
                <a:ea typeface="+mn-ea"/>
                <a:cs typeface="Arial" pitchFamily="34" charset="0"/>
              </a:rPr>
              <a:t>The goal of this workshop is to provide an introduction to basic philosophy and practices of HIV/STI/HCV harm reduction with regards to substance use and sexual risk behavior.  </a:t>
            </a:r>
          </a:p>
          <a:p>
            <a:pPr>
              <a:spcBef>
                <a:spcPts val="0"/>
              </a:spcBef>
              <a:buClr>
                <a:srgbClr val="7030A0"/>
              </a:buClr>
              <a:buSzPct val="125000"/>
              <a:defRPr/>
            </a:pPr>
            <a:endParaRPr lang="en-US" dirty="0">
              <a:latin typeface="Arial" pitchFamily="34" charset="0"/>
              <a:ea typeface="+mn-ea"/>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ChangeArrowheads="1" noTextEdit="1"/>
          </p:cNvSpPr>
          <p:nvPr>
            <p:ph type="sldImg"/>
          </p:nvPr>
        </p:nvSpPr>
        <p:spPr>
          <a:ln/>
        </p:spPr>
      </p:sp>
      <p:sp>
        <p:nvSpPr>
          <p:cNvPr id="198659" name="Notes Placeholder 2">
            <a:extLst>
              <a:ext uri="{FF2B5EF4-FFF2-40B4-BE49-F238E27FC236}">
                <a16:creationId xmlns:a16="http://schemas.microsoft.com/office/drawing/2014/main" id="{F7824665-D6B2-4466-97F2-9CA983EE2118}"/>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sz="1100" b="1" dirty="0">
                <a:latin typeface="+mn-lt"/>
              </a:rPr>
              <a:t>KEY MESSAGES</a:t>
            </a:r>
            <a:endParaRPr lang="en-US" altLang="en-US" sz="1100" dirty="0">
              <a:latin typeface="+mn-lt"/>
            </a:endParaRPr>
          </a:p>
          <a:p>
            <a:pPr eaLnBrk="1" hangingPunct="1">
              <a:spcBef>
                <a:spcPct val="0"/>
              </a:spcBef>
              <a:defRPr/>
            </a:pPr>
            <a:r>
              <a:rPr lang="en-US" altLang="en-US" sz="1100" dirty="0">
                <a:latin typeface="+mn-lt"/>
              </a:rPr>
              <a:t>Tips for providers who want to </a:t>
            </a:r>
            <a:r>
              <a:rPr lang="en-US" sz="1100" dirty="0">
                <a:latin typeface="+mn-lt"/>
                <a:ea typeface="MS PGothic" pitchFamily="34" charset="-128"/>
                <a:cs typeface="Arial" panose="020B0604020202020204" pitchFamily="34" charset="0"/>
              </a:rPr>
              <a:t>incorporate harm reduction skills into their relationships with clients, more effectively.</a:t>
            </a:r>
            <a:endParaRPr lang="en-US" altLang="en-US" sz="1100" dirty="0">
              <a:latin typeface="+mn-lt"/>
            </a:endParaRPr>
          </a:p>
          <a:p>
            <a:pPr marL="228600" indent="-228600">
              <a:spcBef>
                <a:spcPct val="20000"/>
              </a:spcBef>
              <a:buFont typeface="+mj-lt"/>
              <a:buAutoNum type="arabicPeriod"/>
              <a:defRPr/>
            </a:pPr>
            <a:r>
              <a:rPr lang="en-US" sz="1100" dirty="0">
                <a:latin typeface="+mn-lt"/>
              </a:rPr>
              <a:t>Observations should guide, not dictate, the encounter.</a:t>
            </a:r>
          </a:p>
          <a:p>
            <a:pPr marL="228600" indent="-228600">
              <a:spcBef>
                <a:spcPct val="20000"/>
              </a:spcBef>
              <a:buFont typeface="+mj-lt"/>
              <a:buAutoNum type="arabicPeriod"/>
              <a:defRPr/>
            </a:pPr>
            <a:r>
              <a:rPr lang="en-US" sz="1100" dirty="0">
                <a:latin typeface="+mn-lt"/>
              </a:rPr>
              <a:t>What a client feels they need one day can change the next.</a:t>
            </a:r>
          </a:p>
          <a:p>
            <a:pPr marL="228600" indent="-228600">
              <a:spcBef>
                <a:spcPct val="20000"/>
              </a:spcBef>
              <a:buFont typeface="+mj-lt"/>
              <a:buAutoNum type="arabicPeriod"/>
              <a:defRPr/>
            </a:pPr>
            <a:r>
              <a:rPr lang="en-US" sz="1100" dirty="0">
                <a:latin typeface="+mn-lt"/>
              </a:rPr>
              <a:t>Give yourself a moment between clients so a challenging encounter does not tarnish your attitude with the next client.</a:t>
            </a:r>
          </a:p>
          <a:p>
            <a:pPr marL="228600" indent="-228600">
              <a:spcBef>
                <a:spcPct val="20000"/>
              </a:spcBef>
              <a:buFont typeface="+mj-lt"/>
              <a:buAutoNum type="arabicPeriod"/>
              <a:defRPr/>
            </a:pPr>
            <a:r>
              <a:rPr lang="en-US" sz="1100" dirty="0">
                <a:latin typeface="+mn-lt"/>
                <a:cs typeface="Arial" panose="020B0604020202020204" pitchFamily="34" charset="0"/>
              </a:rPr>
              <a:t>Talk about what the person is doing right. </a:t>
            </a:r>
            <a:endParaRPr lang="en-US" sz="1100" dirty="0">
              <a:latin typeface="+mn-lt"/>
            </a:endParaRPr>
          </a:p>
          <a:p>
            <a:pPr marL="228600" indent="-228600">
              <a:spcBef>
                <a:spcPct val="20000"/>
              </a:spcBef>
              <a:buFont typeface="+mj-lt"/>
              <a:buAutoNum type="arabicPeriod"/>
              <a:defRPr/>
            </a:pPr>
            <a:r>
              <a:rPr lang="en-US" sz="1100" dirty="0">
                <a:latin typeface="+mn-lt"/>
              </a:rPr>
              <a:t>Respect the intimacy of an encounter.</a:t>
            </a:r>
          </a:p>
          <a:p>
            <a:pPr marL="228600" indent="-228600">
              <a:spcBef>
                <a:spcPct val="20000"/>
              </a:spcBef>
              <a:buFont typeface="+mj-lt"/>
              <a:buAutoNum type="arabicPeriod"/>
              <a:defRPr/>
            </a:pPr>
            <a:r>
              <a:rPr lang="en-US" sz="1100" dirty="0">
                <a:latin typeface="+mn-lt"/>
              </a:rPr>
              <a:t>The presenting issue is rarely the only issue.</a:t>
            </a:r>
          </a:p>
          <a:p>
            <a:pPr>
              <a:defRPr/>
            </a:pPr>
            <a:endParaRPr lang="en-US" altLang="en-US" sz="1100" dirty="0">
              <a:latin typeface="+mn-lt"/>
            </a:endParaRPr>
          </a:p>
        </p:txBody>
      </p:sp>
      <p:sp>
        <p:nvSpPr>
          <p:cNvPr id="104452" name="Slide Number Placeholder 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392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392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392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392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E476418-9381-4ACF-B4FE-FEE6734AB7AE}" type="slidenum">
              <a:rPr lang="en-US" altLang="en-US" sz="1200" smtClean="0">
                <a:latin typeface="Tahoma" panose="020B0604030504040204" pitchFamily="34" charset="0"/>
              </a:rPr>
              <a:pPr/>
              <a:t>36</a:t>
            </a:fld>
            <a:endParaRPr lang="en-US" altLang="en-US" sz="1200" smtClean="0">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hape 359"/>
          <p:cNvSpPr>
            <a:spLocks noGrp="1" noRot="1" noChangeAspect="1" noChangeArrowheads="1" noTextEdit="1"/>
          </p:cNvSpPr>
          <p:nvPr>
            <p:ph type="sldImg"/>
          </p:nvPr>
        </p:nvSpPr>
        <p:spPr>
          <a:ln/>
        </p:spPr>
      </p:sp>
      <p:sp>
        <p:nvSpPr>
          <p:cNvPr id="110595" name="Shape 360"/>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KEY MESSAGES </a:t>
            </a:r>
          </a:p>
          <a:p>
            <a:pPr>
              <a:buFontTx/>
              <a:buChar char="•"/>
            </a:pPr>
            <a:r>
              <a:rPr lang="en-US" altLang="en-US" smtClean="0">
                <a:latin typeface="Aril"/>
              </a:rPr>
              <a:t>Using the principles of the harm reduction, provide </a:t>
            </a:r>
            <a:r>
              <a:rPr lang="en-US" altLang="en-US" b="1" i="1" smtClean="0">
                <a:solidFill>
                  <a:srgbClr val="00B050"/>
                </a:solidFill>
                <a:latin typeface="Aril"/>
              </a:rPr>
              <a:t>non- judgmental</a:t>
            </a:r>
            <a:r>
              <a:rPr lang="en-US" altLang="en-US" smtClean="0">
                <a:latin typeface="Aril"/>
              </a:rPr>
              <a:t> education, support, and evidence-based interventions.  </a:t>
            </a:r>
          </a:p>
          <a:p>
            <a:pPr>
              <a:buFontTx/>
              <a:buChar char="•"/>
            </a:pPr>
            <a:r>
              <a:rPr lang="en-US" altLang="en-US" smtClean="0">
                <a:latin typeface="Aril"/>
              </a:rPr>
              <a:t>Remember that everyone’s experiences are different -</a:t>
            </a:r>
            <a:r>
              <a:rPr lang="en-US" altLang="en-US" b="1" i="1" smtClean="0">
                <a:solidFill>
                  <a:srgbClr val="00B050"/>
                </a:solidFill>
                <a:latin typeface="Aril"/>
              </a:rPr>
              <a:t>listen</a:t>
            </a:r>
            <a:r>
              <a:rPr lang="en-US" altLang="en-US" smtClean="0">
                <a:latin typeface="Aril"/>
              </a:rPr>
              <a:t>.  </a:t>
            </a:r>
          </a:p>
          <a:p>
            <a:pPr>
              <a:buFontTx/>
              <a:buChar char="•"/>
            </a:pPr>
            <a:r>
              <a:rPr lang="en-US" altLang="en-US" smtClean="0">
                <a:latin typeface="Aril"/>
              </a:rPr>
              <a:t>Provide harm reduction supplies and prevention education </a:t>
            </a:r>
            <a:r>
              <a:rPr lang="en-US" altLang="en-US" b="1" i="1" smtClean="0">
                <a:solidFill>
                  <a:srgbClr val="00B050"/>
                </a:solidFill>
                <a:latin typeface="Aril"/>
              </a:rPr>
              <a:t>tailored to individual </a:t>
            </a:r>
            <a:r>
              <a:rPr lang="en-US" altLang="en-US" smtClean="0">
                <a:latin typeface="Aril"/>
              </a:rPr>
              <a:t>risk and need.</a:t>
            </a:r>
          </a:p>
          <a:p>
            <a:pPr>
              <a:buClr>
                <a:srgbClr val="000000"/>
              </a:buClr>
              <a:buFontTx/>
              <a:buChar char="•"/>
            </a:pPr>
            <a:r>
              <a:rPr lang="en-US" altLang="en-US" b="1" i="1" smtClean="0">
                <a:solidFill>
                  <a:srgbClr val="00B050"/>
                </a:solidFill>
                <a:latin typeface="Aril"/>
              </a:rPr>
              <a:t>Engage</a:t>
            </a:r>
            <a:r>
              <a:rPr lang="en-US" altLang="en-US" smtClean="0">
                <a:solidFill>
                  <a:srgbClr val="000000"/>
                </a:solidFill>
                <a:latin typeface="Aril"/>
              </a:rPr>
              <a:t> individuals in the community about your organization in a </a:t>
            </a:r>
            <a:r>
              <a:rPr lang="en-US" altLang="en-US" b="1" i="1" smtClean="0">
                <a:solidFill>
                  <a:srgbClr val="00B050"/>
                </a:solidFill>
                <a:latin typeface="Aril"/>
              </a:rPr>
              <a:t>neutral and safe setting</a:t>
            </a:r>
            <a:r>
              <a:rPr lang="en-US" altLang="en-US" smtClean="0">
                <a:solidFill>
                  <a:srgbClr val="000000"/>
                </a:solidFill>
                <a:latin typeface="Aril"/>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hape 363"/>
          <p:cNvSpPr>
            <a:spLocks noGrp="1" noRot="1" noChangeAspect="1" noChangeArrowheads="1" noTextEdit="1"/>
          </p:cNvSpPr>
          <p:nvPr>
            <p:ph type="sldImg"/>
          </p:nvPr>
        </p:nvSpPr>
        <p:spPr>
          <a:ln/>
        </p:spPr>
      </p:sp>
      <p:sp>
        <p:nvSpPr>
          <p:cNvPr id="112643" name="Shape 364"/>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KEY MESSAGES </a:t>
            </a:r>
          </a:p>
          <a:p>
            <a:pPr>
              <a:buClr>
                <a:srgbClr val="000000"/>
              </a:buClr>
              <a:buFontTx/>
              <a:buChar char="•"/>
            </a:pPr>
            <a:r>
              <a:rPr lang="en-US" altLang="en-US" b="1" i="1" smtClean="0"/>
              <a:t>Accept </a:t>
            </a:r>
            <a:r>
              <a:rPr lang="en-US" altLang="en-US" smtClean="0"/>
              <a:t>that individuals have a right to make their own </a:t>
            </a:r>
            <a:r>
              <a:rPr lang="en-US" altLang="en-US" b="1" i="1" smtClean="0"/>
              <a:t>decisions</a:t>
            </a:r>
            <a:r>
              <a:rPr lang="en-US" altLang="en-US" smtClean="0"/>
              <a:t>, manage their own lives, in their own way.</a:t>
            </a:r>
          </a:p>
          <a:p>
            <a:pPr>
              <a:buClr>
                <a:srgbClr val="000000"/>
              </a:buClr>
              <a:buFontTx/>
              <a:buChar char="•"/>
            </a:pPr>
            <a:r>
              <a:rPr lang="en-US" altLang="en-US" smtClean="0"/>
              <a:t>Ensure you’re equipped with appropriate </a:t>
            </a:r>
            <a:r>
              <a:rPr lang="en-US" altLang="en-US" b="1" i="1" smtClean="0"/>
              <a:t>skills &amp; information. </a:t>
            </a:r>
          </a:p>
          <a:p>
            <a:pPr>
              <a:buClr>
                <a:srgbClr val="000000"/>
              </a:buClr>
              <a:buFontTx/>
              <a:buChar char="•"/>
            </a:pPr>
            <a:r>
              <a:rPr lang="en-US" altLang="en-US" smtClean="0"/>
              <a:t>Understand how to recognize &amp; support</a:t>
            </a:r>
            <a:r>
              <a:rPr lang="en-US" altLang="en-US" b="1" i="1" smtClean="0"/>
              <a:t> incremental behavioral change</a:t>
            </a:r>
            <a:r>
              <a:rPr lang="en-US" altLang="en-US" smtClean="0"/>
              <a:t>.</a:t>
            </a:r>
          </a:p>
          <a:p>
            <a:pPr>
              <a:buFontTx/>
              <a:buChar char="•"/>
            </a:pPr>
            <a:r>
              <a:rPr lang="en-US" altLang="en-US" smtClean="0"/>
              <a:t>Adhere to the guidelines of you program &amp; maintain participant/provider </a:t>
            </a:r>
            <a:r>
              <a:rPr lang="en-US" altLang="en-US" b="1" i="1" smtClean="0"/>
              <a:t>boundaries</a:t>
            </a:r>
            <a:r>
              <a:rPr lang="en-US" altLang="en-US" smtClean="0"/>
              <a:t>.</a:t>
            </a:r>
          </a:p>
          <a:p>
            <a:pPr>
              <a:buFontTx/>
              <a:buChar char="•"/>
            </a:pPr>
            <a:r>
              <a:rPr lang="en-US" altLang="en-US" smtClean="0"/>
              <a:t>Take care of yourself; be mindful of </a:t>
            </a:r>
            <a:r>
              <a:rPr lang="en-US" altLang="en-US" b="1" i="1" smtClean="0"/>
              <a:t>your personal needs</a:t>
            </a:r>
            <a:r>
              <a:rPr lang="en-US" altLang="en-US" smtClean="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hape 359"/>
          <p:cNvSpPr>
            <a:spLocks noGrp="1" noRot="1" noChangeAspect="1" noChangeArrowheads="1" noTextEdit="1"/>
          </p:cNvSpPr>
          <p:nvPr>
            <p:ph type="sldImg"/>
          </p:nvPr>
        </p:nvSpPr>
        <p:spPr>
          <a:ln/>
        </p:spPr>
      </p:sp>
      <p:sp>
        <p:nvSpPr>
          <p:cNvPr id="116739" name="Shape 360"/>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KEY MESSAGES </a:t>
            </a:r>
          </a:p>
          <a:p>
            <a:pPr>
              <a:buFontTx/>
              <a:buChar char="•"/>
            </a:pPr>
            <a:r>
              <a:rPr lang="en-US" altLang="en-US" smtClean="0">
                <a:latin typeface="Aril"/>
              </a:rPr>
              <a:t>Using the principles of the harm reduction, provide </a:t>
            </a:r>
            <a:r>
              <a:rPr lang="en-US" altLang="en-US" b="1" i="1" smtClean="0">
                <a:solidFill>
                  <a:srgbClr val="00B050"/>
                </a:solidFill>
                <a:latin typeface="Aril"/>
              </a:rPr>
              <a:t>non- judgmental</a:t>
            </a:r>
            <a:r>
              <a:rPr lang="en-US" altLang="en-US" smtClean="0">
                <a:latin typeface="Aril"/>
              </a:rPr>
              <a:t> education, support, and evidence-based interventions.  </a:t>
            </a:r>
          </a:p>
          <a:p>
            <a:pPr>
              <a:buFontTx/>
              <a:buChar char="•"/>
            </a:pPr>
            <a:r>
              <a:rPr lang="en-US" altLang="en-US" smtClean="0">
                <a:latin typeface="Aril"/>
              </a:rPr>
              <a:t>Remember that everyone’s experiences are different -</a:t>
            </a:r>
            <a:r>
              <a:rPr lang="en-US" altLang="en-US" b="1" i="1" smtClean="0">
                <a:solidFill>
                  <a:srgbClr val="00B050"/>
                </a:solidFill>
                <a:latin typeface="Aril"/>
              </a:rPr>
              <a:t>listen</a:t>
            </a:r>
            <a:r>
              <a:rPr lang="en-US" altLang="en-US" smtClean="0">
                <a:latin typeface="Aril"/>
              </a:rPr>
              <a:t>.  </a:t>
            </a:r>
          </a:p>
          <a:p>
            <a:pPr>
              <a:buFontTx/>
              <a:buChar char="•"/>
            </a:pPr>
            <a:r>
              <a:rPr lang="en-US" altLang="en-US" smtClean="0">
                <a:latin typeface="Aril"/>
              </a:rPr>
              <a:t>Provide harm reduction supplies and prevention education </a:t>
            </a:r>
            <a:r>
              <a:rPr lang="en-US" altLang="en-US" b="1" i="1" smtClean="0">
                <a:solidFill>
                  <a:srgbClr val="00B050"/>
                </a:solidFill>
                <a:latin typeface="Aril"/>
              </a:rPr>
              <a:t>tailored to individual </a:t>
            </a:r>
            <a:r>
              <a:rPr lang="en-US" altLang="en-US" smtClean="0">
                <a:latin typeface="Aril"/>
              </a:rPr>
              <a:t>risk and need.</a:t>
            </a:r>
          </a:p>
          <a:p>
            <a:pPr>
              <a:buClr>
                <a:srgbClr val="000000"/>
              </a:buClr>
              <a:buFontTx/>
              <a:buChar char="•"/>
            </a:pPr>
            <a:r>
              <a:rPr lang="en-US" altLang="en-US" b="1" i="1" smtClean="0">
                <a:solidFill>
                  <a:srgbClr val="00B050"/>
                </a:solidFill>
                <a:latin typeface="Aril"/>
              </a:rPr>
              <a:t>Engage</a:t>
            </a:r>
            <a:r>
              <a:rPr lang="en-US" altLang="en-US" smtClean="0">
                <a:solidFill>
                  <a:srgbClr val="000000"/>
                </a:solidFill>
                <a:latin typeface="Aril"/>
              </a:rPr>
              <a:t> individuals in the community about your organization in a </a:t>
            </a:r>
            <a:r>
              <a:rPr lang="en-US" altLang="en-US" b="1" i="1" smtClean="0">
                <a:solidFill>
                  <a:srgbClr val="00B050"/>
                </a:solidFill>
                <a:latin typeface="Aril"/>
              </a:rPr>
              <a:t>neutral and safe setting</a:t>
            </a:r>
            <a:r>
              <a:rPr lang="en-US" altLang="en-US" smtClean="0">
                <a:solidFill>
                  <a:srgbClr val="000000"/>
                </a:solidFill>
                <a:latin typeface="Aril"/>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hape 363"/>
          <p:cNvSpPr>
            <a:spLocks noGrp="1" noRot="1" noChangeAspect="1" noChangeArrowheads="1" noTextEdit="1"/>
          </p:cNvSpPr>
          <p:nvPr>
            <p:ph type="sldImg"/>
          </p:nvPr>
        </p:nvSpPr>
        <p:spPr>
          <a:ln/>
        </p:spPr>
      </p:sp>
      <p:sp>
        <p:nvSpPr>
          <p:cNvPr id="118787" name="Shape 364"/>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KEY MESSAGES </a:t>
            </a:r>
          </a:p>
          <a:p>
            <a:pPr>
              <a:buClr>
                <a:srgbClr val="000000"/>
              </a:buClr>
              <a:buFontTx/>
              <a:buChar char="•"/>
            </a:pPr>
            <a:r>
              <a:rPr lang="en-US" altLang="en-US" b="1" i="1" smtClean="0"/>
              <a:t>Accept </a:t>
            </a:r>
            <a:r>
              <a:rPr lang="en-US" altLang="en-US" smtClean="0"/>
              <a:t>that individuals have a right to make their own </a:t>
            </a:r>
            <a:r>
              <a:rPr lang="en-US" altLang="en-US" b="1" i="1" smtClean="0"/>
              <a:t>decisions</a:t>
            </a:r>
            <a:r>
              <a:rPr lang="en-US" altLang="en-US" smtClean="0"/>
              <a:t>, manage their own lives, in their own way.</a:t>
            </a:r>
          </a:p>
          <a:p>
            <a:pPr>
              <a:buClr>
                <a:srgbClr val="000000"/>
              </a:buClr>
              <a:buFontTx/>
              <a:buChar char="•"/>
            </a:pPr>
            <a:r>
              <a:rPr lang="en-US" altLang="en-US" smtClean="0"/>
              <a:t>Ensure you’re equipped with appropriate </a:t>
            </a:r>
            <a:r>
              <a:rPr lang="en-US" altLang="en-US" b="1" i="1" smtClean="0"/>
              <a:t>skills &amp; information. </a:t>
            </a:r>
          </a:p>
          <a:p>
            <a:pPr>
              <a:buClr>
                <a:srgbClr val="000000"/>
              </a:buClr>
              <a:buFontTx/>
              <a:buChar char="•"/>
            </a:pPr>
            <a:r>
              <a:rPr lang="en-US" altLang="en-US" smtClean="0"/>
              <a:t>Understand how to recognize &amp; support</a:t>
            </a:r>
            <a:r>
              <a:rPr lang="en-US" altLang="en-US" b="1" i="1" smtClean="0"/>
              <a:t> incremental behavioral change</a:t>
            </a:r>
            <a:r>
              <a:rPr lang="en-US" altLang="en-US" smtClean="0"/>
              <a:t>.</a:t>
            </a:r>
          </a:p>
          <a:p>
            <a:pPr>
              <a:buFontTx/>
              <a:buChar char="•"/>
            </a:pPr>
            <a:r>
              <a:rPr lang="en-US" altLang="en-US" smtClean="0"/>
              <a:t>Adhere to the guidelines of you program &amp; maintain participant/provider </a:t>
            </a:r>
            <a:r>
              <a:rPr lang="en-US" altLang="en-US" b="1" i="1" smtClean="0"/>
              <a:t>boundaries</a:t>
            </a:r>
            <a:r>
              <a:rPr lang="en-US" altLang="en-US" smtClean="0"/>
              <a:t>.</a:t>
            </a:r>
          </a:p>
          <a:p>
            <a:pPr>
              <a:buFontTx/>
              <a:buChar char="•"/>
            </a:pPr>
            <a:r>
              <a:rPr lang="en-US" altLang="en-US" smtClean="0"/>
              <a:t>Take care of yourself; be mindful of </a:t>
            </a:r>
            <a:r>
              <a:rPr lang="en-US" altLang="en-US" b="1" i="1" smtClean="0"/>
              <a:t>your personal needs</a:t>
            </a:r>
            <a:r>
              <a:rPr lang="en-US" altLang="en-US"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ChangeArrowheads="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100" b="1" smtClean="0">
                <a:latin typeface="Arial" panose="020B0604020202020204" pitchFamily="34" charset="0"/>
              </a:rPr>
              <a:t>TRAINERS INSTRUCTIONS</a:t>
            </a:r>
          </a:p>
          <a:p>
            <a:pPr marL="228600" indent="-228600"/>
            <a:r>
              <a:rPr lang="en-US" altLang="en-US" sz="1100" u="sng" smtClean="0">
                <a:latin typeface="Arial" panose="020B0604020202020204" pitchFamily="34" charset="0"/>
              </a:rPr>
              <a:t>Use same thread for the 6 stages: smoking cigarettes</a:t>
            </a:r>
            <a:r>
              <a:rPr lang="en-US" altLang="en-US" sz="1100" smtClean="0">
                <a:latin typeface="Arial" panose="020B0604020202020204" pitchFamily="34" charset="0"/>
              </a:rPr>
              <a:t>, for example:</a:t>
            </a:r>
          </a:p>
          <a:p>
            <a:pPr marL="228600" indent="-228600">
              <a:buFontTx/>
              <a:buChar char="•"/>
            </a:pPr>
            <a:r>
              <a:rPr lang="en-US" altLang="en-US" sz="1100" smtClean="0">
                <a:solidFill>
                  <a:srgbClr val="9900CC"/>
                </a:solidFill>
                <a:latin typeface="Arial" panose="020B0604020202020204" pitchFamily="34" charset="0"/>
              </a:rPr>
              <a:t>PRE-CONTEMPLATION </a:t>
            </a:r>
            <a:r>
              <a:rPr lang="en-US" altLang="en-US" sz="1100" i="1" smtClean="0">
                <a:solidFill>
                  <a:srgbClr val="0000FF"/>
                </a:solidFill>
                <a:latin typeface="Arial" panose="020B0604020202020204" pitchFamily="34" charset="0"/>
              </a:rPr>
              <a:t>“Not Considering It” – </a:t>
            </a:r>
            <a:r>
              <a:rPr lang="en-US" altLang="en-US" sz="1100" smtClean="0">
                <a:solidFill>
                  <a:srgbClr val="0000FF"/>
                </a:solidFill>
                <a:latin typeface="Arial" panose="020B0604020202020204" pitchFamily="34" charset="0"/>
              </a:rPr>
              <a:t>I buy a pack of smokes in the morning and have a few with my coffee</a:t>
            </a:r>
            <a:endParaRPr lang="en-US" altLang="en-US" sz="1100" i="1" smtClean="0">
              <a:solidFill>
                <a:srgbClr val="0000FF"/>
              </a:solidFill>
              <a:latin typeface="Arial" panose="020B0604020202020204" pitchFamily="34" charset="0"/>
            </a:endParaRPr>
          </a:p>
          <a:p>
            <a:pPr marL="228600" indent="-228600">
              <a:buFontTx/>
              <a:buChar char="•"/>
            </a:pPr>
            <a:r>
              <a:rPr lang="en-US" altLang="en-US" sz="1100" smtClean="0">
                <a:solidFill>
                  <a:srgbClr val="9900CC"/>
                </a:solidFill>
                <a:latin typeface="Arial" panose="020B0604020202020204" pitchFamily="34" charset="0"/>
              </a:rPr>
              <a:t>CONTEMPLATION </a:t>
            </a:r>
            <a:r>
              <a:rPr lang="en-US" altLang="en-US" sz="1100" i="1" smtClean="0">
                <a:solidFill>
                  <a:srgbClr val="0000FF"/>
                </a:solidFill>
                <a:latin typeface="Arial" panose="020B0604020202020204" pitchFamily="34" charset="0"/>
              </a:rPr>
              <a:t>“Thinking About It”-- </a:t>
            </a:r>
            <a:r>
              <a:rPr lang="en-US" altLang="en-US" sz="1100" smtClean="0">
                <a:solidFill>
                  <a:srgbClr val="0000FF"/>
                </a:solidFill>
                <a:latin typeface="Arial" panose="020B0604020202020204" pitchFamily="34" charset="0"/>
              </a:rPr>
              <a:t>I hear smoking kills, I know this, I’m just starting to think to slow down maybe</a:t>
            </a:r>
            <a:endParaRPr lang="en-US" altLang="en-US" sz="1100" i="1" smtClean="0">
              <a:solidFill>
                <a:srgbClr val="0000FF"/>
              </a:solidFill>
              <a:latin typeface="Arial" panose="020B0604020202020204" pitchFamily="34" charset="0"/>
            </a:endParaRPr>
          </a:p>
          <a:p>
            <a:pPr marL="228600" indent="-228600">
              <a:buFontTx/>
              <a:buChar char="•"/>
            </a:pPr>
            <a:r>
              <a:rPr lang="en-US" altLang="en-US" sz="1100" smtClean="0">
                <a:solidFill>
                  <a:srgbClr val="9900CC"/>
                </a:solidFill>
                <a:latin typeface="Arial" panose="020B0604020202020204" pitchFamily="34" charset="0"/>
              </a:rPr>
              <a:t>PREPARATION </a:t>
            </a:r>
            <a:r>
              <a:rPr lang="en-US" altLang="en-US" sz="1100" i="1" smtClean="0">
                <a:solidFill>
                  <a:srgbClr val="0000FF"/>
                </a:solidFill>
                <a:latin typeface="Arial" panose="020B0604020202020204" pitchFamily="34" charset="0"/>
              </a:rPr>
              <a:t>“Planning To Do It” -- </a:t>
            </a:r>
            <a:r>
              <a:rPr lang="en-US" altLang="en-US" sz="1100" smtClean="0">
                <a:solidFill>
                  <a:srgbClr val="0000FF"/>
                </a:solidFill>
                <a:latin typeface="Arial" panose="020B0604020202020204" pitchFamily="34" charset="0"/>
              </a:rPr>
              <a:t>I got a plan: I chew  that gum for 2 weeks, I stop smoking before 12 noon, I have an end-date</a:t>
            </a:r>
            <a:endParaRPr lang="en-US" altLang="en-US" sz="1100" i="1" smtClean="0">
              <a:solidFill>
                <a:srgbClr val="0000FF"/>
              </a:solidFill>
              <a:latin typeface="Arial" panose="020B0604020202020204" pitchFamily="34" charset="0"/>
            </a:endParaRPr>
          </a:p>
          <a:p>
            <a:pPr marL="228600" indent="-228600">
              <a:buFontTx/>
              <a:buChar char="•"/>
            </a:pPr>
            <a:r>
              <a:rPr lang="en-US" altLang="en-US" sz="1100" smtClean="0">
                <a:solidFill>
                  <a:srgbClr val="9900CC"/>
                </a:solidFill>
                <a:latin typeface="Arial" panose="020B0604020202020204" pitchFamily="34" charset="0"/>
              </a:rPr>
              <a:t>ACTION </a:t>
            </a:r>
            <a:r>
              <a:rPr lang="en-US" altLang="en-US" sz="1100" i="1" smtClean="0">
                <a:solidFill>
                  <a:srgbClr val="0000FF"/>
                </a:solidFill>
                <a:latin typeface="Arial" panose="020B0604020202020204" pitchFamily="34" charset="0"/>
              </a:rPr>
              <a:t>“Doing It” – </a:t>
            </a:r>
            <a:r>
              <a:rPr lang="en-US" altLang="en-US" sz="1100" smtClean="0">
                <a:solidFill>
                  <a:srgbClr val="0000FF"/>
                </a:solidFill>
                <a:latin typeface="Arial" panose="020B0604020202020204" pitchFamily="34" charset="0"/>
              </a:rPr>
              <a:t>I’m not smoking, one day at a time! </a:t>
            </a:r>
            <a:endParaRPr lang="en-US" altLang="en-US" sz="1100" i="1" smtClean="0">
              <a:solidFill>
                <a:srgbClr val="0000FF"/>
              </a:solidFill>
              <a:latin typeface="Arial" panose="020B0604020202020204" pitchFamily="34" charset="0"/>
            </a:endParaRPr>
          </a:p>
          <a:p>
            <a:pPr marL="228600" indent="-228600">
              <a:buFontTx/>
              <a:buChar char="•"/>
            </a:pPr>
            <a:r>
              <a:rPr lang="en-US" altLang="en-US" sz="1100" smtClean="0">
                <a:solidFill>
                  <a:srgbClr val="9900CC"/>
                </a:solidFill>
                <a:latin typeface="Arial" panose="020B0604020202020204" pitchFamily="34" charset="0"/>
              </a:rPr>
              <a:t>MAINTENANCE </a:t>
            </a:r>
            <a:r>
              <a:rPr lang="en-US" altLang="en-US" sz="1100" i="1" smtClean="0">
                <a:solidFill>
                  <a:srgbClr val="0000FF"/>
                </a:solidFill>
                <a:latin typeface="Arial" panose="020B0604020202020204" pitchFamily="34" charset="0"/>
              </a:rPr>
              <a:t>“Staying With It” – </a:t>
            </a:r>
            <a:r>
              <a:rPr lang="en-US" altLang="en-US" sz="1100" smtClean="0">
                <a:solidFill>
                  <a:srgbClr val="0000FF"/>
                </a:solidFill>
                <a:latin typeface="Arial" panose="020B0604020202020204" pitchFamily="34" charset="0"/>
              </a:rPr>
              <a:t>Some say you need 6 months of doing something for real before you hit ‘maintenance’ </a:t>
            </a:r>
            <a:endParaRPr lang="en-US" altLang="en-US" sz="1100" i="1" smtClean="0">
              <a:solidFill>
                <a:srgbClr val="0000FF"/>
              </a:solidFill>
              <a:latin typeface="Arial" panose="020B0604020202020204" pitchFamily="34" charset="0"/>
            </a:endParaRPr>
          </a:p>
          <a:p>
            <a:pPr marL="228600" indent="-228600">
              <a:buFontTx/>
              <a:buChar char="•"/>
            </a:pPr>
            <a:r>
              <a:rPr lang="en-US" altLang="en-US" sz="1100" smtClean="0">
                <a:solidFill>
                  <a:srgbClr val="9900CC"/>
                </a:solidFill>
                <a:latin typeface="Arial" panose="020B0604020202020204" pitchFamily="34" charset="0"/>
              </a:rPr>
              <a:t>RETURN/RELAPSE </a:t>
            </a:r>
            <a:r>
              <a:rPr lang="en-US" altLang="en-US" sz="1100" i="1" smtClean="0">
                <a:solidFill>
                  <a:srgbClr val="0000FF"/>
                </a:solidFill>
                <a:latin typeface="Arial" panose="020B0604020202020204" pitchFamily="34" charset="0"/>
              </a:rPr>
              <a:t>“Stop Doing It”-- – </a:t>
            </a:r>
            <a:r>
              <a:rPr lang="en-US" altLang="en-US" sz="1100" smtClean="0">
                <a:solidFill>
                  <a:srgbClr val="0000FF"/>
                </a:solidFill>
                <a:latin typeface="Arial" panose="020B0604020202020204" pitchFamily="34" charset="0"/>
              </a:rPr>
              <a:t>Lapse is doing that one thing maybe once, ReLapse is when you resume the behavior; I bum a smoke from a gal at a party after having not smoked for 6 months (Lapse), I start buying a pack in the morning to go with my coffee (ReLapse).  Re/Lapse can come in handy to re-calibrate Preparation: maybe I can’t handle coffee without cigarettes so my next run at this includes drinking tea in the morning (Action) til I feel confident I can have the coffee without cigarettes for two seasons (welcome back to Maintenance)</a:t>
            </a:r>
            <a:endParaRPr lang="en-US" altLang="en-US" sz="1100" i="1" smtClean="0">
              <a:solidFill>
                <a:srgbClr val="0000FF"/>
              </a:solidFill>
              <a:latin typeface="Arial" panose="020B0604020202020204" pitchFamily="34" charset="0"/>
            </a:endParaRPr>
          </a:p>
          <a:p>
            <a:pPr marL="228600" indent="-228600"/>
            <a:endParaRPr lang="en-US" altLang="en-US" sz="1100" smtClean="0">
              <a:latin typeface="Arial" panose="020B0604020202020204" pitchFamily="34" charset="0"/>
            </a:endParaRPr>
          </a:p>
        </p:txBody>
      </p:sp>
      <p:sp>
        <p:nvSpPr>
          <p:cNvPr id="122884" name="Slide Number Placeholder 3"/>
          <p:cNvSpPr txBox="1">
            <a:spLocks noGrp="1"/>
          </p:cNvSpPr>
          <p:nvPr/>
        </p:nvSpPr>
        <p:spPr bwMode="auto">
          <a:xfrm>
            <a:off x="3941763" y="8777288"/>
            <a:ext cx="30130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4" tIns="46262" rIns="92524" bIns="46262" anchor="b"/>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CB3ED286-B897-4803-88A9-7D5A23C9E440}" type="slidenum">
              <a:rPr lang="en-US" altLang="en-US">
                <a:latin typeface="Tahoma" panose="020B0604030504040204" pitchFamily="34" charset="0"/>
                <a:cs typeface="Arial" panose="020B0604020202020204" pitchFamily="34" charset="0"/>
              </a:rPr>
              <a:pPr algn="r" eaLnBrk="1" hangingPunct="1">
                <a:spcBef>
                  <a:spcPct val="0"/>
                </a:spcBef>
              </a:pPr>
              <a:t>49</a:t>
            </a:fld>
            <a:endParaRPr lang="en-US" altLang="en-US">
              <a:latin typeface="Tahoma" panose="020B060403050404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9D597912-347F-4015-B106-8AAA6FF5D01D}"/>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b="1" dirty="0">
                <a:latin typeface="Arial" charset="0"/>
                <a:ea typeface="MS PGothic" pitchFamily="34" charset="-128"/>
                <a:cs typeface="Arial" charset="0"/>
              </a:rPr>
              <a:t>TRAINERS PREP</a:t>
            </a:r>
            <a:endParaRPr lang="en-US" altLang="en-US" sz="1100" i="1" dirty="0">
              <a:latin typeface="Arial" charset="0"/>
              <a:ea typeface="MS PGothic" pitchFamily="34" charset="-128"/>
              <a:cs typeface="Arial" charset="0"/>
            </a:endParaRPr>
          </a:p>
          <a:p>
            <a:pPr>
              <a:defRPr/>
            </a:pPr>
            <a:r>
              <a:rPr lang="en-US" altLang="en-US" sz="1100" i="1" dirty="0">
                <a:latin typeface="Arial" charset="0"/>
                <a:ea typeface="MS PGothic" pitchFamily="34" charset="-128"/>
                <a:cs typeface="Arial" charset="0"/>
              </a:rPr>
              <a:t>Prepare newsprint strips with the names of each Stage of Change and tape each </a:t>
            </a:r>
            <a:r>
              <a:rPr lang="en-US" altLang="en-US" sz="1100" i="1" dirty="0" err="1">
                <a:latin typeface="Arial" charset="0"/>
                <a:ea typeface="MS PGothic" pitchFamily="34" charset="-128"/>
                <a:cs typeface="Arial" charset="0"/>
              </a:rPr>
              <a:t>SoC</a:t>
            </a:r>
            <a:r>
              <a:rPr lang="en-US" altLang="en-US" sz="1100" i="1" dirty="0">
                <a:latin typeface="Arial" charset="0"/>
                <a:ea typeface="MS PGothic" pitchFamily="34" charset="-128"/>
                <a:cs typeface="Arial" charset="0"/>
              </a:rPr>
              <a:t> around the room.</a:t>
            </a:r>
          </a:p>
          <a:p>
            <a:pPr>
              <a:defRPr/>
            </a:pPr>
            <a:endParaRPr lang="en-US" altLang="en-US" sz="1100" b="1" dirty="0">
              <a:latin typeface="Arial" charset="0"/>
              <a:ea typeface="MS PGothic" pitchFamily="34" charset="-128"/>
              <a:cs typeface="Arial" charset="0"/>
            </a:endParaRPr>
          </a:p>
          <a:p>
            <a:pPr>
              <a:defRPr/>
            </a:pPr>
            <a:r>
              <a:rPr lang="en-US" altLang="en-US" sz="1100" b="1" dirty="0">
                <a:latin typeface="Arial" charset="0"/>
                <a:ea typeface="MS PGothic" pitchFamily="34" charset="-128"/>
                <a:cs typeface="Arial" charset="0"/>
              </a:rPr>
              <a:t>TRAINERS INSTRUCTIONS</a:t>
            </a:r>
          </a:p>
          <a:p>
            <a:pPr>
              <a:defRPr/>
            </a:pPr>
            <a:r>
              <a:rPr lang="en-US" altLang="en-US" sz="1100" dirty="0">
                <a:latin typeface="Arial" charset="0"/>
                <a:ea typeface="MS PGothic" pitchFamily="34" charset="-128"/>
                <a:cs typeface="Arial" charset="0"/>
              </a:rPr>
              <a:t>Explain the Activity </a:t>
            </a:r>
          </a:p>
          <a:p>
            <a:pPr>
              <a:defRPr/>
            </a:pPr>
            <a:r>
              <a:rPr lang="en-US" altLang="en-US" sz="1100" dirty="0">
                <a:latin typeface="Arial" charset="0"/>
                <a:ea typeface="MS PGothic" pitchFamily="34" charset="-128"/>
                <a:cs typeface="Arial" charset="0"/>
              </a:rPr>
              <a:t>Use a health example that </a:t>
            </a:r>
            <a:r>
              <a:rPr lang="en-US" altLang="en-US" sz="1100" u="sng" dirty="0">
                <a:latin typeface="Arial" charset="0"/>
                <a:ea typeface="MS PGothic" pitchFamily="34" charset="-128"/>
                <a:cs typeface="Arial" charset="0"/>
              </a:rPr>
              <a:t>is not </a:t>
            </a:r>
            <a:r>
              <a:rPr lang="en-US" altLang="en-US" sz="1100" dirty="0">
                <a:latin typeface="Arial" charset="0"/>
                <a:ea typeface="MS PGothic" pitchFamily="34" charset="-128"/>
                <a:cs typeface="Arial" charset="0"/>
              </a:rPr>
              <a:t>focused on sex, drugs, or something intensely personal and allow the room to get a feel of each </a:t>
            </a:r>
            <a:r>
              <a:rPr lang="en-US" altLang="en-US" sz="1100" dirty="0" err="1">
                <a:latin typeface="Arial" charset="0"/>
                <a:ea typeface="MS PGothic" pitchFamily="34" charset="-128"/>
                <a:cs typeface="Arial" charset="0"/>
              </a:rPr>
              <a:t>SoC</a:t>
            </a:r>
            <a:endParaRPr lang="en-US" altLang="en-US" sz="1100" dirty="0">
              <a:latin typeface="Arial" charset="0"/>
              <a:ea typeface="MS PGothic" pitchFamily="34" charset="-128"/>
              <a:cs typeface="Arial" charset="0"/>
            </a:endParaRPr>
          </a:p>
          <a:p>
            <a:pPr marL="171450" indent="-171450">
              <a:buFont typeface="Wingdings" panose="05000000000000000000" pitchFamily="2" charset="2"/>
              <a:buChar char="q"/>
              <a:defRPr/>
            </a:pPr>
            <a:r>
              <a:rPr lang="en-US" altLang="en-US" sz="1100" i="1" dirty="0">
                <a:latin typeface="Arial" charset="0"/>
                <a:ea typeface="MS PGothic" pitchFamily="34" charset="-128"/>
                <a:cs typeface="Arial" charset="0"/>
              </a:rPr>
              <a:t>You have already posted the six (6) </a:t>
            </a:r>
            <a:r>
              <a:rPr lang="en-US" altLang="en-US" sz="1100" i="1" dirty="0" err="1">
                <a:latin typeface="Arial" charset="0"/>
                <a:ea typeface="MS PGothic" pitchFamily="34" charset="-128"/>
                <a:cs typeface="Arial" charset="0"/>
              </a:rPr>
              <a:t>SoC</a:t>
            </a:r>
            <a:r>
              <a:rPr lang="en-US" altLang="en-US" sz="1100" i="1" dirty="0">
                <a:latin typeface="Arial" charset="0"/>
                <a:ea typeface="MS PGothic" pitchFamily="34" charset="-128"/>
                <a:cs typeface="Arial" charset="0"/>
              </a:rPr>
              <a:t> titled newsprints around the room.</a:t>
            </a:r>
          </a:p>
          <a:p>
            <a:pPr marL="171450" indent="-171450">
              <a:buFont typeface="Wingdings" panose="05000000000000000000" pitchFamily="2" charset="2"/>
              <a:buChar char="q"/>
              <a:defRPr/>
            </a:pPr>
            <a:r>
              <a:rPr lang="en-US" altLang="en-US" sz="1100" dirty="0">
                <a:latin typeface="Arial" charset="0"/>
                <a:ea typeface="MS PGothic" pitchFamily="34" charset="-128"/>
                <a:cs typeface="Arial" charset="0"/>
              </a:rPr>
              <a:t>While everyone is seated, ask them to think at what </a:t>
            </a:r>
            <a:r>
              <a:rPr lang="en-US" altLang="en-US" sz="1100" dirty="0" err="1">
                <a:latin typeface="Arial" charset="0"/>
                <a:ea typeface="MS PGothic" pitchFamily="34" charset="-128"/>
                <a:cs typeface="Arial" charset="0"/>
              </a:rPr>
              <a:t>SoC</a:t>
            </a:r>
            <a:r>
              <a:rPr lang="en-US" altLang="en-US" sz="1100" dirty="0">
                <a:latin typeface="Arial" charset="0"/>
                <a:ea typeface="MS PGothic" pitchFamily="34" charset="-128"/>
                <a:cs typeface="Arial" charset="0"/>
              </a:rPr>
              <a:t> there are at with </a:t>
            </a:r>
            <a:r>
              <a:rPr lang="en-US" altLang="en-US" sz="1100" b="1" dirty="0">
                <a:latin typeface="Arial" charset="0"/>
                <a:ea typeface="MS PGothic" pitchFamily="34" charset="-128"/>
                <a:cs typeface="Arial" charset="0"/>
              </a:rPr>
              <a:t>eating a green, leafy salad every day</a:t>
            </a:r>
            <a:r>
              <a:rPr lang="en-US" altLang="en-US" sz="1100" dirty="0">
                <a:latin typeface="Arial" charset="0"/>
                <a:ea typeface="MS PGothic" pitchFamily="34" charset="-128"/>
                <a:cs typeface="Arial" charset="0"/>
              </a:rPr>
              <a:t>. (Bean salads don’t count;)</a:t>
            </a:r>
          </a:p>
          <a:p>
            <a:pPr marL="171450" indent="-171450">
              <a:buFont typeface="Wingdings" panose="05000000000000000000" pitchFamily="2" charset="2"/>
              <a:buChar char="q"/>
              <a:defRPr/>
            </a:pPr>
            <a:r>
              <a:rPr lang="en-US" altLang="en-US" sz="1100" dirty="0">
                <a:latin typeface="Arial" charset="0"/>
                <a:ea typeface="MS PGothic" pitchFamily="34" charset="-128"/>
                <a:cs typeface="Arial" charset="0"/>
              </a:rPr>
              <a:t>Then ask them to get up and go stand in front of the </a:t>
            </a:r>
            <a:r>
              <a:rPr lang="en-US" altLang="en-US" sz="1100" dirty="0" err="1">
                <a:latin typeface="Arial" charset="0"/>
                <a:ea typeface="MS PGothic" pitchFamily="34" charset="-128"/>
                <a:cs typeface="Arial" charset="0"/>
              </a:rPr>
              <a:t>SoC</a:t>
            </a:r>
            <a:r>
              <a:rPr lang="en-US" altLang="en-US" sz="1100" dirty="0">
                <a:latin typeface="Arial" charset="0"/>
                <a:ea typeface="MS PGothic" pitchFamily="34" charset="-128"/>
                <a:cs typeface="Arial" charset="0"/>
              </a:rPr>
              <a:t> that is a match for where there are at with eating a green, leafy salad every day.</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E92DE04-3C41-4986-918B-C07B6414C0C7}" type="slidenum">
              <a:rPr lang="en-US" altLang="en-US" smtClean="0">
                <a:latin typeface="Tahoma" panose="020B0604030504040204" pitchFamily="34" charset="0"/>
              </a:rPr>
              <a:pPr>
                <a:spcBef>
                  <a:spcPct val="0"/>
                </a:spcBef>
              </a:pPr>
              <a:t>50</a:t>
            </a:fld>
            <a:endParaRPr lang="en-US" altLang="en-US" smtClean="0">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ChangeArrowheads="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latin typeface="Arial" panose="020B0604020202020204" pitchFamily="34" charset="0"/>
                <a:cs typeface="Arial" panose="020B0604020202020204" pitchFamily="34" charset="0"/>
              </a:rPr>
              <a:t>Keep this slide up during the Activity</a:t>
            </a:r>
          </a:p>
          <a:p>
            <a:endParaRPr lang="en-US" altLang="en-US" sz="1100" smtClean="0">
              <a:latin typeface="Arial" panose="020B0604020202020204" pitchFamily="34" charset="0"/>
              <a:cs typeface="Arial" panose="020B0604020202020204" pitchFamily="34" charset="0"/>
            </a:endParaRPr>
          </a:p>
          <a:p>
            <a:r>
              <a:rPr lang="en-US" altLang="en-US" sz="1100" b="1" smtClean="0">
                <a:latin typeface="Arial" panose="020B0604020202020204" pitchFamily="34" charset="0"/>
                <a:cs typeface="Arial" panose="020B0604020202020204" pitchFamily="34" charset="0"/>
              </a:rPr>
              <a:t>De-BRIEF</a:t>
            </a:r>
            <a:endParaRPr lang="en-US" altLang="en-US" sz="1100" smtClean="0">
              <a:latin typeface="Arial" panose="020B0604020202020204" pitchFamily="34" charset="0"/>
              <a:cs typeface="Arial" panose="020B0604020202020204" pitchFamily="34" charset="0"/>
            </a:endParaRPr>
          </a:p>
          <a:p>
            <a:pPr>
              <a:buFontTx/>
              <a:buChar char="•"/>
            </a:pPr>
            <a:r>
              <a:rPr lang="en-US" altLang="en-US" sz="1100" smtClean="0">
                <a:latin typeface="Arial" panose="020B0604020202020204" pitchFamily="34" charset="0"/>
                <a:cs typeface="Arial" panose="020B0604020202020204" pitchFamily="34" charset="0"/>
              </a:rPr>
              <a:t>When everyone is standing in front of their particular SoC, </a:t>
            </a:r>
          </a:p>
          <a:p>
            <a:pPr>
              <a:buFontTx/>
              <a:buChar char="•"/>
            </a:pPr>
            <a:r>
              <a:rPr lang="en-US" altLang="en-US" sz="1100" smtClean="0">
                <a:latin typeface="Arial" panose="020B0604020202020204" pitchFamily="34" charset="0"/>
                <a:cs typeface="Arial" panose="020B0604020202020204" pitchFamily="34" charset="0"/>
              </a:rPr>
              <a:t>Ask each group why they were at that particular stage</a:t>
            </a:r>
          </a:p>
          <a:p>
            <a:pPr>
              <a:buFontTx/>
              <a:buChar char="•"/>
            </a:pPr>
            <a:r>
              <a:rPr lang="en-US" altLang="en-US" sz="1100" smtClean="0">
                <a:latin typeface="Arial" panose="020B0604020202020204" pitchFamily="34" charset="0"/>
                <a:cs typeface="Arial" panose="020B0604020202020204" pitchFamily="34" charset="0"/>
              </a:rPr>
              <a:t>Ask each stage what it would take to move them to the next stage – or for Maintenance, what would help keep them there.</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9CE4BF-C087-4DD1-871B-8EC3E06BB4A5}" type="slidenum">
              <a:rPr lang="en-US" altLang="en-US" smtClean="0">
                <a:latin typeface="Tahoma" panose="020B0604030504040204" pitchFamily="34" charset="0"/>
              </a:rPr>
              <a:pPr>
                <a:spcBef>
                  <a:spcPct val="0"/>
                </a:spcBef>
              </a:pPr>
              <a:t>51</a:t>
            </a:fld>
            <a:endParaRPr lang="en-US" altLang="en-US" smtClean="0">
              <a:latin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ChangeArrowheads="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Commitment to integrating HR to their daily practice—personally</a:t>
            </a:r>
          </a:p>
          <a:p>
            <a:r>
              <a:rPr lang="en-US" altLang="en-US" smtClean="0"/>
              <a:t>Commitment from their org to rethinking/offering case mgt services through a HR lens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ChangeArrowheads="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Calibri" panose="020F050202020403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1439D66-71F1-49AF-BFB4-FED81DDFE983}" type="slidenum">
              <a:rPr lang="en-US" altLang="en-US" smtClean="0">
                <a:latin typeface="Calibri" panose="020F0502020204030204" pitchFamily="34" charset="0"/>
              </a:rPr>
              <a:pPr>
                <a:spcBef>
                  <a:spcPct val="0"/>
                </a:spcBef>
              </a:pPr>
              <a:t>57</a:t>
            </a:fld>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smtClean="0">
                <a:latin typeface="Arial" panose="020B0604020202020204" pitchFamily="34" charset="0"/>
              </a:rPr>
              <a:t>TRAINERS INSTRUCTIONS: </a:t>
            </a:r>
          </a:p>
          <a:p>
            <a:pPr>
              <a:buFontTx/>
              <a:buChar char="•"/>
            </a:pPr>
            <a:r>
              <a:rPr lang="en-US" altLang="en-US" sz="1000" smtClean="0">
                <a:latin typeface="Arial" panose="020B0604020202020204" pitchFamily="34" charset="0"/>
              </a:rPr>
              <a:t>We are talking about drugs and sex today.</a:t>
            </a:r>
          </a:p>
          <a:p>
            <a:pPr>
              <a:buFontTx/>
              <a:buChar char="•"/>
            </a:pPr>
            <a:r>
              <a:rPr lang="en-US" altLang="en-US" sz="1000" smtClean="0">
                <a:latin typeface="Arial" panose="020B0604020202020204" pitchFamily="34" charset="0"/>
              </a:rPr>
              <a:t>Nobody is expected to talk about their own HIV/Hep C diagnosis, drug use, sexual practices or experiences with overdose, unwanted pregnancy, or treatment for STIs.</a:t>
            </a:r>
          </a:p>
          <a:p>
            <a:pPr>
              <a:buFontTx/>
              <a:buChar char="•"/>
            </a:pPr>
            <a:r>
              <a:rPr lang="en-US" altLang="en-US" sz="1000" smtClean="0">
                <a:latin typeface="Arial" panose="020B0604020202020204" pitchFamily="34" charset="0"/>
              </a:rPr>
              <a:t>Are there other group agreements to add? (ex: cell phone or technical device use?)</a:t>
            </a:r>
          </a:p>
          <a:p>
            <a:endParaRPr lang="en-US" altLang="en-US" sz="1000" smtClean="0">
              <a:latin typeface="Arial" panose="020B0604020202020204" pitchFamily="34" charset="0"/>
            </a:endParaRPr>
          </a:p>
          <a:p>
            <a:r>
              <a:rPr lang="en-US" altLang="en-US" sz="1000" b="1" smtClean="0">
                <a:latin typeface="Arial" panose="020B0604020202020204" pitchFamily="34" charset="0"/>
              </a:rPr>
              <a:t>KEY MESSAGES:</a:t>
            </a:r>
          </a:p>
          <a:p>
            <a:r>
              <a:rPr lang="en-US" altLang="en-US" sz="1000" smtClean="0">
                <a:latin typeface="Arial" panose="020B0604020202020204" pitchFamily="34" charset="0"/>
              </a:rPr>
              <a:t>Step Up/Step Back: 	</a:t>
            </a:r>
          </a:p>
          <a:p>
            <a:r>
              <a:rPr lang="en-US" altLang="en-US" sz="1000" smtClean="0">
                <a:latin typeface="Arial" panose="020B0604020202020204" pitchFamily="34" charset="0"/>
              </a:rPr>
              <a:t>Agree to Disagree: 	We all have own opinions.</a:t>
            </a:r>
          </a:p>
          <a:p>
            <a:r>
              <a:rPr lang="en-US" altLang="en-US" sz="1000" smtClean="0">
                <a:latin typeface="Arial" panose="020B0604020202020204" pitchFamily="34" charset="0"/>
              </a:rPr>
              <a:t>WAIT: 		Why Am I Talking</a:t>
            </a:r>
          </a:p>
          <a:p>
            <a:r>
              <a:rPr lang="en-US" altLang="en-US" sz="1000" smtClean="0">
                <a:latin typeface="Arial" panose="020B0604020202020204" pitchFamily="34" charset="0"/>
              </a:rPr>
              <a:t>PUSH or ELMO:    	Say PUSH, to “push” on training or Everybody Lets Move On</a:t>
            </a:r>
          </a:p>
          <a:p>
            <a:endParaRPr lang="en-US" altLang="en-US" sz="1000"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1363" indent="-28416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1413" indent="-22701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98613" indent="-22701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5813" indent="-22701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30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02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74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46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DA5673-33DF-454E-8895-FEDA961CC0D4}" type="slidenum">
              <a:rPr lang="en-US" altLang="en-US" smtClean="0">
                <a:solidFill>
                  <a:srgbClr val="000000"/>
                </a:solidFill>
                <a:latin typeface="Arial" panose="020B0604020202020204" pitchFamily="34" charset="0"/>
                <a:cs typeface="Arial" panose="020B0604020202020204" pitchFamily="34" charset="0"/>
              </a:rPr>
              <a:pPr>
                <a:spcBef>
                  <a:spcPct val="0"/>
                </a:spcBef>
              </a:pPr>
              <a:t>7</a:t>
            </a:fld>
            <a:endParaRPr lang="en-US" altLang="en-US"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B796C5E-211A-4A2C-B9E0-4CAC7833655D}" type="slidenum">
              <a:rPr lang="en-US" altLang="en-US" smtClean="0">
                <a:latin typeface="Tahoma" panose="020B0604030504040204" pitchFamily="34" charset="0"/>
              </a:rPr>
              <a:pPr>
                <a:spcBef>
                  <a:spcPct val="0"/>
                </a:spcBef>
              </a:pPr>
              <a:t>8</a:t>
            </a:fld>
            <a:endParaRPr lang="en-US" altLang="en-US" smtClean="0">
              <a:latin typeface="Tahoma" panose="020B0604030504040204" pitchFamily="34" charset="0"/>
            </a:endParaRPr>
          </a:p>
        </p:txBody>
      </p:sp>
      <p:sp>
        <p:nvSpPr>
          <p:cNvPr id="59395" name="Rectangle 2"/>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3D392B9-BF89-41AA-92C1-FDD78B595BF9}"/>
              </a:ext>
            </a:extLst>
          </p:cNvPr>
          <p:cNvSpPr>
            <a:spLocks noGrp="1" noChangeArrowheads="1"/>
          </p:cNvSpPr>
          <p:nvPr>
            <p:ph type="body" idx="1"/>
          </p:nvPr>
        </p:nvSpPr>
        <p:spPr/>
        <p:txBody>
          <a:bodyPr/>
          <a:lstStyle/>
          <a:p>
            <a:pPr>
              <a:defRPr/>
            </a:pPr>
            <a:r>
              <a:rPr lang="en-US" b="1" dirty="0">
                <a:latin typeface="Arial" panose="020B0604020202020204" pitchFamily="34" charset="0"/>
                <a:ea typeface="+mn-ea"/>
                <a:cs typeface="Arial" panose="020B0604020202020204" pitchFamily="34" charset="0"/>
              </a:rPr>
              <a:t>ASK:</a:t>
            </a:r>
          </a:p>
          <a:p>
            <a:pPr marL="171536" indent="-171536">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What is Harm Reduction?</a:t>
            </a:r>
          </a:p>
          <a:p>
            <a:pPr marL="171536" indent="-171536">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When you hear it, what first comes to mind in terms of providing services?</a:t>
            </a:r>
          </a:p>
          <a:p>
            <a:pPr>
              <a:defRPr/>
            </a:pPr>
            <a:endParaRPr lang="en-US" u="sng" dirty="0">
              <a:latin typeface="Arial" panose="020B0604020202020204" pitchFamily="34" charset="0"/>
              <a:ea typeface="+mn-ea"/>
              <a:cs typeface="Arial" panose="020B0604020202020204" pitchFamily="34" charset="0"/>
            </a:endParaRPr>
          </a:p>
          <a:p>
            <a:pPr>
              <a:defRPr/>
            </a:pPr>
            <a:r>
              <a:rPr lang="en-US" u="sng" dirty="0">
                <a:latin typeface="Arial" panose="020B0604020202020204" pitchFamily="34" charset="0"/>
                <a:ea typeface="+mn-ea"/>
                <a:cs typeface="Arial" panose="020B0604020202020204" pitchFamily="34" charset="0"/>
              </a:rPr>
              <a:t>Options</a:t>
            </a:r>
          </a:p>
          <a:p>
            <a:pPr marL="228714" indent="-228714">
              <a:buFontTx/>
              <a:buAutoNum type="arabicParenR"/>
              <a:defRPr/>
            </a:pPr>
            <a:r>
              <a:rPr lang="en-US" dirty="0">
                <a:latin typeface="Arial" panose="020B0604020202020204" pitchFamily="34" charset="0"/>
                <a:ea typeface="+mn-ea"/>
                <a:cs typeface="Arial" panose="020B0604020202020204" pitchFamily="34" charset="0"/>
              </a:rPr>
              <a:t>Write down responses on Newsprint w. Thick Pen Markers</a:t>
            </a:r>
          </a:p>
          <a:p>
            <a:pPr marL="228714" indent="-228714">
              <a:buFontTx/>
              <a:buAutoNum type="arabicParenR"/>
              <a:defRPr/>
            </a:pPr>
            <a:r>
              <a:rPr lang="en-US" dirty="0">
                <a:latin typeface="Arial" panose="020B0604020202020204" pitchFamily="34" charset="0"/>
                <a:ea typeface="+mn-ea"/>
                <a:cs typeface="Arial" panose="020B0604020202020204" pitchFamily="34" charset="0"/>
              </a:rPr>
              <a:t>Or, ask if a volunteer would write down answers while you facilitate discussion</a:t>
            </a:r>
          </a:p>
          <a:p>
            <a:pPr marL="228714" indent="-228714">
              <a:buFontTx/>
              <a:buAutoNum type="arabicParenR"/>
              <a:defRPr/>
            </a:pPr>
            <a:r>
              <a:rPr lang="en-US" dirty="0">
                <a:latin typeface="Arial" panose="020B0604020202020204" pitchFamily="34" charset="0"/>
                <a:ea typeface="+mn-ea"/>
                <a:cs typeface="Arial" panose="020B0604020202020204" pitchFamily="34" charset="0"/>
              </a:rPr>
              <a:t>Or, have this discussion only </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TRAINER INSTRUCTIONS:</a:t>
            </a:r>
          </a:p>
          <a:p>
            <a:pPr marL="171536" indent="-171536">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Use this brainstorm as a way to open the training, getting a sense of what harm reduction means to participants, including their experiences with harm reduction.</a:t>
            </a:r>
          </a:p>
          <a:p>
            <a:pPr marL="171536" indent="-171536">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This may be from a personal perspective (how harm reduction was -or was not- incorporated at their agency, or through their experience working as a peer/service provider).  </a:t>
            </a:r>
          </a:p>
          <a:p>
            <a:pPr>
              <a:defRPr/>
            </a:pPr>
            <a:endParaRPr lang="en-US" dirty="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4B6BB9-03F0-4865-BF17-74F1AD332303}" type="slidenum">
              <a:rPr lang="en-US" altLang="en-US" smtClean="0">
                <a:latin typeface="Tahoma" panose="020B0604030504040204" pitchFamily="34" charset="0"/>
              </a:rPr>
              <a:pPr>
                <a:spcBef>
                  <a:spcPct val="0"/>
                </a:spcBef>
              </a:pPr>
              <a:t>9</a:t>
            </a:fld>
            <a:endParaRPr lang="en-US" altLang="en-US" smtClean="0">
              <a:latin typeface="Tahoma" panose="020B060403050404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TRAINER INSTRUCTIONS:</a:t>
            </a:r>
          </a:p>
          <a:p>
            <a:pPr>
              <a:buFontTx/>
              <a:buChar char="•"/>
            </a:pPr>
            <a:r>
              <a:rPr lang="en-US" altLang="en-US" smtClean="0">
                <a:latin typeface="Arial" panose="020B0604020202020204" pitchFamily="34" charset="0"/>
                <a:cs typeface="Arial" panose="020B0604020202020204" pitchFamily="34" charset="0"/>
              </a:rPr>
              <a:t>Explain how harm reduction has its roots in drug use, particularly injection drug use, we are going to discuss harm reduction within that context, while broadening it to apply to other risk behaviors or circumstances as it applies.  </a:t>
            </a:r>
          </a:p>
          <a:p>
            <a:pPr>
              <a:buFontTx/>
              <a:buChar char="•"/>
            </a:pPr>
            <a:r>
              <a:rPr lang="en-US" altLang="en-US" smtClean="0">
                <a:latin typeface="Arial" panose="020B0604020202020204" pitchFamily="34" charset="0"/>
                <a:cs typeface="Arial" panose="020B0604020202020204" pitchFamily="34" charset="0"/>
              </a:rPr>
              <a:t>We will be going into further detail throughout the training to discuss various harm reduction approaches, interventions, and strategies that HHRNs can incorporate into their work with PWUD/PWID.</a:t>
            </a:r>
          </a:p>
          <a:p>
            <a:endParaRPr lang="en-US" altLang="en-US" b="1"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KEY MESSAGES:</a:t>
            </a:r>
          </a:p>
          <a:p>
            <a:pPr eaLnBrk="1" hangingPunct="1">
              <a:spcBef>
                <a:spcPct val="0"/>
              </a:spcBef>
            </a:pPr>
            <a:r>
              <a:rPr lang="en-US" altLang="en-US" u="sng" smtClean="0">
                <a:latin typeface="Arial" panose="020B0604020202020204" pitchFamily="34" charset="0"/>
                <a:cs typeface="Arial" panose="020B0604020202020204" pitchFamily="34" charset="0"/>
              </a:rPr>
              <a:t>Harm Reduction</a:t>
            </a:r>
            <a:r>
              <a:rPr lang="en-US" altLang="en-US" smtClean="0">
                <a:latin typeface="Arial" panose="020B0604020202020204" pitchFamily="34" charset="0"/>
                <a:cs typeface="Arial" panose="020B0604020202020204" pitchFamily="34" charset="0"/>
              </a:rPr>
              <a:t>:</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accepts that some ways of using are safer than others, and applies evidence-based interventions (i.e. syringe access, overdose prevention) to reduce negative consequences of drugs use (i.e. overdose fatalities, HIV/HCV transmission, injection-related wounds).</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moves past judgment of another person to address their drug use and the harm that’s occurring to </a:t>
            </a:r>
            <a:r>
              <a:rPr lang="en-US" altLang="en-US" b="1" smtClean="0">
                <a:latin typeface="Arial" panose="020B0604020202020204" pitchFamily="34" charset="0"/>
                <a:cs typeface="Arial" panose="020B0604020202020204" pitchFamily="34" charset="0"/>
              </a:rPr>
              <a:t>that person</a:t>
            </a:r>
            <a:r>
              <a:rPr lang="en-US" altLang="en-US" smtClean="0">
                <a:latin typeface="Arial" panose="020B0604020202020204" pitchFamily="34" charset="0"/>
                <a:cs typeface="Arial" panose="020B0604020202020204" pitchFamily="34" charset="0"/>
              </a:rPr>
              <a:t>.</a:t>
            </a:r>
          </a:p>
          <a:p>
            <a:pPr>
              <a:buFontTx/>
              <a:buChar char="•"/>
            </a:pPr>
            <a:r>
              <a:rPr lang="en-US" altLang="en-US" smtClean="0">
                <a:latin typeface="Arial" panose="020B0604020202020204" pitchFamily="34" charset="0"/>
                <a:cs typeface="Arial" panose="020B0604020202020204" pitchFamily="34" charset="0"/>
              </a:rPr>
              <a:t>recognizes a continuum of use, modeling the stages of change theory.</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is not making drug use acceptable; it’s accepting that people use drugs (pragmatic).</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means meeting clients where they are, and also where the service provider is capable of being. Self care includes meeting yourself where you are at also.</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works to ELICIT POSITIVE CHANGE (like motivational interviewing) based on individual client need, circumstance, and readiness to change.</a:t>
            </a:r>
          </a:p>
          <a:p>
            <a:pPr eaLnBrk="1" hangingPunct="1">
              <a:spcBef>
                <a:spcPct val="0"/>
              </a:spcBef>
            </a:pPr>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solidFill>
                  <a:srgbClr val="000000"/>
                </a:solidFill>
                <a:latin typeface="Arial" panose="020B0604020202020204" pitchFamily="34" charset="0"/>
              </a:rPr>
              <a:t>KEY MESSAGES:</a:t>
            </a:r>
          </a:p>
          <a:p>
            <a:pPr eaLnBrk="1" hangingPunct="1">
              <a:buFontTx/>
              <a:buChar char="•"/>
            </a:pPr>
            <a:r>
              <a:rPr lang="en-US" altLang="en-US" smtClean="0">
                <a:solidFill>
                  <a:srgbClr val="000000"/>
                </a:solidFill>
                <a:latin typeface="Arial" panose="020B0604020202020204" pitchFamily="34" charset="0"/>
              </a:rPr>
              <a:t>Providers probe into very private, personal and intimate details from the PLWHA/PWUDs we serve. </a:t>
            </a:r>
          </a:p>
          <a:p>
            <a:pPr eaLnBrk="1" hangingPunct="1">
              <a:buFontTx/>
              <a:buChar char="•"/>
            </a:pPr>
            <a:r>
              <a:rPr lang="en-US" altLang="en-US" smtClean="0">
                <a:solidFill>
                  <a:srgbClr val="000000"/>
                </a:solidFill>
                <a:latin typeface="Arial" panose="020B0604020202020204" pitchFamily="34" charset="0"/>
              </a:rPr>
              <a:t>Because it</a:t>
            </a:r>
            <a:r>
              <a:rPr lang="ja-JP" altLang="en-US" smtClean="0">
                <a:solidFill>
                  <a:srgbClr val="000000"/>
                </a:solidFill>
                <a:latin typeface="Arial" panose="020B0604020202020204" pitchFamily="34" charset="0"/>
              </a:rPr>
              <a:t>’</a:t>
            </a:r>
            <a:r>
              <a:rPr lang="en-US" altLang="ja-JP" smtClean="0">
                <a:solidFill>
                  <a:srgbClr val="000000"/>
                </a:solidFill>
                <a:latin typeface="Arial" panose="020B0604020202020204" pitchFamily="34" charset="0"/>
              </a:rPr>
              <a:t>s holistic in nature, we can provide information &amp; linkages to services that participants might otherwise never seek due to stigma, convenience (services under one roof), barriers (transportation costs), being undocumented, or not believing they were worth the self-care.</a:t>
            </a:r>
          </a:p>
          <a:p>
            <a:pPr eaLnBrk="1" hangingPunct="1">
              <a:buFontTx/>
              <a:buChar char="•"/>
            </a:pPr>
            <a:r>
              <a:rPr lang="en-US" altLang="en-US" smtClean="0">
                <a:solidFill>
                  <a:srgbClr val="000000"/>
                </a:solidFill>
                <a:latin typeface="Arial" panose="020B0604020202020204" pitchFamily="34" charset="0"/>
              </a:rPr>
              <a:t>HARM REDUCTION PROGRAMS AIM TO BE LOW-THRESHOLD!</a:t>
            </a:r>
          </a:p>
          <a:p>
            <a:pPr eaLnBrk="1" hangingPunct="1">
              <a:buFontTx/>
              <a:buChar char="•"/>
            </a:pPr>
            <a:r>
              <a:rPr lang="en-US" altLang="en-US" smtClean="0">
                <a:solidFill>
                  <a:srgbClr val="000000"/>
                </a:solidFill>
                <a:latin typeface="Arial" panose="020B0604020202020204" pitchFamily="34" charset="0"/>
              </a:rPr>
              <a:t>This means we reduce as many barriers as possible to meet the needs of an individual.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ChangeArrowheads="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solidFill>
                  <a:srgbClr val="000000"/>
                </a:solidFill>
              </a:rPr>
              <a:t>NOTES:</a:t>
            </a:r>
          </a:p>
          <a:p>
            <a:pPr>
              <a:buFontTx/>
              <a:buChar char="•"/>
            </a:pPr>
            <a:r>
              <a:rPr lang="en-US" altLang="en-US" smtClean="0">
                <a:solidFill>
                  <a:srgbClr val="000000"/>
                </a:solidFill>
              </a:rPr>
              <a:t>Taken from studies of drug use but can be applied to other risk behaviors – useful when meeting people where they are.</a:t>
            </a:r>
          </a:p>
          <a:p>
            <a:pPr>
              <a:buFontTx/>
              <a:buChar char="•"/>
            </a:pPr>
            <a:r>
              <a:rPr lang="en-US" altLang="en-US" smtClean="0">
                <a:solidFill>
                  <a:srgbClr val="000000"/>
                </a:solidFill>
              </a:rPr>
              <a:t>Drug- the drug used, how it is used, how much is used, drug pharmacology, etc.</a:t>
            </a:r>
          </a:p>
          <a:p>
            <a:pPr>
              <a:buFontTx/>
              <a:buChar char="•"/>
            </a:pPr>
            <a:r>
              <a:rPr lang="en-US" altLang="en-US" smtClean="0">
                <a:solidFill>
                  <a:srgbClr val="000000"/>
                </a:solidFill>
              </a:rPr>
              <a:t>Set- mindset of the individual, influenced by demographic and social characteristics, as well as physical and mental health, interpersonal skills, etc.</a:t>
            </a:r>
          </a:p>
          <a:p>
            <a:pPr>
              <a:buFontTx/>
              <a:buChar char="•"/>
            </a:pPr>
            <a:r>
              <a:rPr lang="en-US" altLang="en-US" smtClean="0">
                <a:solidFill>
                  <a:srgbClr val="000000"/>
                </a:solidFill>
              </a:rPr>
              <a:t>Setting- the background, defined in terms of physical, social, economic, cultural</a:t>
            </a:r>
          </a:p>
          <a:p>
            <a:pPr>
              <a:buFontTx/>
              <a:buChar char="•"/>
            </a:pPr>
            <a:r>
              <a:rPr lang="en-US" altLang="en-US" smtClean="0">
                <a:solidFill>
                  <a:srgbClr val="000000"/>
                </a:solidFill>
              </a:rPr>
              <a:t>All of this in practice = a holistic approach.</a:t>
            </a:r>
          </a:p>
          <a:p>
            <a:endParaRPr lang="en-US" altLang="en-US" smtClean="0"/>
          </a:p>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CAD293D-2460-47BE-9729-881D41242531}" type="slidenum">
              <a:rPr lang="en-US" altLang="en-US" smtClean="0">
                <a:latin typeface="Tahoma" panose="020B0604030504040204" pitchFamily="34" charset="0"/>
              </a:rPr>
              <a:pPr>
                <a:spcBef>
                  <a:spcPct val="0"/>
                </a:spcBef>
              </a:pPr>
              <a:t>11</a:t>
            </a:fld>
            <a:endParaRPr lang="en-US" altLang="en-US" smtClean="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KEY MESSAGES:</a:t>
            </a:r>
            <a:endParaRPr lang="en-US" altLang="en-US" smtClean="0">
              <a:solidFill>
                <a:srgbClr val="000000"/>
              </a:solidFill>
              <a:latin typeface="Arial" panose="020B0604020202020204" pitchFamily="34" charset="0"/>
            </a:endParaRPr>
          </a:p>
          <a:p>
            <a:pPr>
              <a:buFontTx/>
              <a:buChar char="•"/>
            </a:pPr>
            <a:r>
              <a:rPr lang="en-US" altLang="en-US" smtClean="0">
                <a:solidFill>
                  <a:srgbClr val="000000"/>
                </a:solidFill>
                <a:latin typeface="Arial" panose="020B0604020202020204" pitchFamily="34" charset="0"/>
              </a:rPr>
              <a:t>Taken from studies of drug use but can be applied to other risk behaviors – useful when meeting people where they are.</a:t>
            </a:r>
          </a:p>
          <a:p>
            <a:pPr>
              <a:buFontTx/>
              <a:buChar char="•"/>
            </a:pPr>
            <a:r>
              <a:rPr lang="en-US" altLang="en-US" smtClean="0">
                <a:solidFill>
                  <a:srgbClr val="000000"/>
                </a:solidFill>
                <a:latin typeface="Arial" panose="020B0604020202020204" pitchFamily="34" charset="0"/>
              </a:rPr>
              <a:t>Drug- the drug used, how it is used, how much is used, drug pharmacology, etc.</a:t>
            </a:r>
          </a:p>
          <a:p>
            <a:pPr>
              <a:buFontTx/>
              <a:buChar char="•"/>
            </a:pPr>
            <a:r>
              <a:rPr lang="en-US" altLang="en-US" smtClean="0">
                <a:solidFill>
                  <a:srgbClr val="000000"/>
                </a:solidFill>
                <a:latin typeface="Arial" panose="020B0604020202020204" pitchFamily="34" charset="0"/>
              </a:rPr>
              <a:t>Set- mindset of the individual, influenced by demographic and social characteristics, as well as physical and mental health, interpersonal skills, etc.</a:t>
            </a:r>
          </a:p>
          <a:p>
            <a:pPr>
              <a:buFontTx/>
              <a:buChar char="•"/>
            </a:pPr>
            <a:r>
              <a:rPr lang="en-US" altLang="en-US" smtClean="0">
                <a:solidFill>
                  <a:srgbClr val="000000"/>
                </a:solidFill>
                <a:latin typeface="Arial" panose="020B0604020202020204" pitchFamily="34" charset="0"/>
              </a:rPr>
              <a:t>Setting- the background, defined in terms of physical, social, economic, cultural</a:t>
            </a:r>
          </a:p>
          <a:p>
            <a:pPr>
              <a:buFontTx/>
              <a:buChar char="•"/>
            </a:pPr>
            <a:r>
              <a:rPr lang="en-US" altLang="en-US" smtClean="0">
                <a:solidFill>
                  <a:srgbClr val="000000"/>
                </a:solidFill>
                <a:latin typeface="Arial" panose="020B0604020202020204" pitchFamily="34" charset="0"/>
              </a:rPr>
              <a:t>All of this in practice = a holistic approach.</a:t>
            </a:r>
          </a:p>
          <a:p>
            <a:pPr>
              <a:buFontTx/>
              <a:buChar char="•"/>
            </a:pPr>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ASK: </a:t>
            </a:r>
            <a:r>
              <a:rPr lang="en-US" altLang="en-US" smtClean="0"/>
              <a:t>What is an example where a person’s DRUG, SET &amp; SETTING could put them at higher risk of Overdose?</a:t>
            </a:r>
          </a:p>
          <a:p>
            <a:endParaRPr lang="en-US" altLang="en-US" smtClean="0"/>
          </a:p>
          <a:p>
            <a:r>
              <a:rPr lang="en-US" altLang="en-US" b="1" smtClean="0"/>
              <a:t>Reference:</a:t>
            </a:r>
          </a:p>
          <a:p>
            <a:r>
              <a:rPr lang="en-US" altLang="en-US" smtClean="0"/>
              <a:t>Zinberg, N. E. (1984) </a:t>
            </a:r>
            <a:r>
              <a:rPr lang="en-US" altLang="en-US" i="1" smtClean="0">
                <a:hlinkClick r:id="rId3"/>
              </a:rPr>
              <a:t>Drug, Set, And Setting: The Basis for Controlled Intoxicant Use</a:t>
            </a:r>
            <a:r>
              <a:rPr lang="en-US" altLang="en-US" smtClean="0"/>
              <a:t> (New Haven: Yale University Press) </a:t>
            </a:r>
            <a:r>
              <a:rPr lang="en-US" altLang="en-US" smtClean="0">
                <a:hlinkClick r:id="rId4"/>
              </a:rPr>
              <a:t>ISBN 0-300-03110-6</a:t>
            </a:r>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BBFAF75-0C0A-4E6B-8A38-EF352990DFC9}" type="slidenum">
              <a:rPr lang="en-US" altLang="en-US" smtClean="0">
                <a:latin typeface="Tahoma" panose="020B0604030504040204" pitchFamily="34" charset="0"/>
              </a:rPr>
              <a:pPr>
                <a:spcBef>
                  <a:spcPct val="0"/>
                </a:spcBef>
              </a:pPr>
              <a:t>13</a:t>
            </a:fld>
            <a:endParaRPr lang="en-US" altLang="en-US" smtClean="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3A1F684D-1742-4FD8-AF08-4D8E2D9EFD6B}"/>
              </a:ext>
            </a:extLst>
          </p:cNvPr>
          <p:cNvSpPr>
            <a:spLocks noGrp="1"/>
          </p:cNvSpPr>
          <p:nvPr>
            <p:ph type="dt" sz="half" idx="10"/>
          </p:nvPr>
        </p:nvSpPr>
        <p:spPr>
          <a:xfrm>
            <a:off x="457200" y="6356350"/>
            <a:ext cx="2133600" cy="365125"/>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p>
        </p:txBody>
      </p:sp>
      <p:sp>
        <p:nvSpPr>
          <p:cNvPr id="6" name="Footer Placeholder 4">
            <a:extLst>
              <a:ext uri="{FF2B5EF4-FFF2-40B4-BE49-F238E27FC236}">
                <a16:creationId xmlns:a16="http://schemas.microsoft.com/office/drawing/2014/main" id="{0A566CAC-44AF-4E5A-BFFD-C9D4A792C30E}"/>
              </a:ext>
            </a:extLst>
          </p:cNvPr>
          <p:cNvSpPr>
            <a:spLocks noGrp="1"/>
          </p:cNvSpPr>
          <p:nvPr>
            <p:ph type="ftr" sz="quarter" idx="11"/>
          </p:nvPr>
        </p:nvSpPr>
        <p:spPr>
          <a:xfrm>
            <a:off x="3124200" y="6356350"/>
            <a:ext cx="2895600" cy="365125"/>
          </a:xfrm>
          <a:prstGeom prst="rect">
            <a:avLst/>
          </a:prstGeom>
        </p:spPr>
        <p:txBody>
          <a:bodyPr/>
          <a:lstStyle>
            <a:lvl1pPr eaLnBrk="0" hangingPunct="0">
              <a:defRPr sz="1800">
                <a:latin typeface="Times New Roman" pitchFamily="18" charset="0"/>
                <a:ea typeface="+mn-ea"/>
                <a:cs typeface="+mn-cs"/>
              </a:defRPr>
            </a:lvl1pPr>
          </a:lstStyle>
          <a:p>
            <a:pPr>
              <a:defRPr/>
            </a:pPr>
            <a:r>
              <a:rPr lang="en-US"/>
              <a:t>Slide 2f</a:t>
            </a:r>
          </a:p>
        </p:txBody>
      </p:sp>
      <p:sp>
        <p:nvSpPr>
          <p:cNvPr id="7" name="Slide Number Placeholder 5">
            <a:extLst>
              <a:ext uri="{FF2B5EF4-FFF2-40B4-BE49-F238E27FC236}">
                <a16:creationId xmlns:a16="http://schemas.microsoft.com/office/drawing/2014/main" id="{25F39FFD-D00A-4B9C-BE1F-BB948D75CDD2}"/>
              </a:ext>
            </a:extLst>
          </p:cNvPr>
          <p:cNvSpPr>
            <a:spLocks noGrp="1"/>
          </p:cNvSpPr>
          <p:nvPr>
            <p:ph type="sldNum" sz="quarter" idx="12"/>
          </p:nvPr>
        </p:nvSpPr>
        <p:spPr>
          <a:xfrm>
            <a:off x="6553200" y="640080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z="1800"/>
            </a:lvl1pPr>
          </a:lstStyle>
          <a:p>
            <a:pPr>
              <a:defRPr/>
            </a:pPr>
            <a:fld id="{F247989F-119B-41D0-807A-E6416FCA074E}" type="slidenum">
              <a:rPr lang="en-US" altLang="en-US"/>
              <a:pPr>
                <a:defRPr/>
              </a:pPr>
              <a:t>‹#›</a:t>
            </a:fld>
            <a:endParaRPr lang="en-US" altLang="en-US"/>
          </a:p>
        </p:txBody>
      </p:sp>
    </p:spTree>
    <p:extLst>
      <p:ext uri="{BB962C8B-B14F-4D97-AF65-F5344CB8AC3E}">
        <p14:creationId xmlns:p14="http://schemas.microsoft.com/office/powerpoint/2010/main" val="205163482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53C85-65B2-4D2D-B9C9-FE685CDE0A48}"/>
              </a:ext>
            </a:extLst>
          </p:cNvPr>
          <p:cNvSpPr>
            <a:spLocks noGrp="1"/>
          </p:cNvSpPr>
          <p:nvPr>
            <p:ph type="dt" sz="half" idx="10"/>
          </p:nvPr>
        </p:nvSpPr>
        <p:spPr/>
        <p:txBody>
          <a:bodyPr/>
          <a:lstStyle>
            <a:lvl1pPr eaLnBrk="0" hangingPunct="0">
              <a:defRPr>
                <a:ea typeface="MS PGothic" pitchFamily="34" charset="-128"/>
              </a:defRPr>
            </a:lvl1pPr>
          </a:lstStyle>
          <a:p>
            <a:pPr>
              <a:defRPr/>
            </a:pPr>
            <a:fld id="{F2010DED-CDDE-41BD-B354-84054AA2CBE7}" type="datetimeFigureOut">
              <a:rPr lang="en-US"/>
              <a:pPr>
                <a:defRPr/>
              </a:pPr>
              <a:t>3/23/2018</a:t>
            </a:fld>
            <a:endParaRPr lang="en-US" dirty="0"/>
          </a:p>
        </p:txBody>
      </p:sp>
      <p:sp>
        <p:nvSpPr>
          <p:cNvPr id="5" name="Footer Placeholder 4">
            <a:extLst>
              <a:ext uri="{FF2B5EF4-FFF2-40B4-BE49-F238E27FC236}">
                <a16:creationId xmlns:a16="http://schemas.microsoft.com/office/drawing/2014/main" id="{44CC9AE4-4CCE-453D-8224-D40176893C01}"/>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C3670E63-2EE9-43F2-870A-A139ADE79BD9}"/>
              </a:ext>
            </a:extLst>
          </p:cNvPr>
          <p:cNvSpPr>
            <a:spLocks noGrp="1"/>
          </p:cNvSpPr>
          <p:nvPr>
            <p:ph type="sldNum" sz="quarter" idx="12"/>
          </p:nvPr>
        </p:nvSpPr>
        <p:spPr/>
        <p:txBody>
          <a:bodyPr/>
          <a:lstStyle>
            <a:lvl1pPr eaLnBrk="0" hangingPunct="0">
              <a:defRPr/>
            </a:lvl1pPr>
          </a:lstStyle>
          <a:p>
            <a:pPr>
              <a:defRPr/>
            </a:pPr>
            <a:fld id="{9D302F01-69D3-4E4E-A36E-B82787255884}" type="slidenum">
              <a:rPr lang="en-US" altLang="en-US"/>
              <a:pPr>
                <a:defRPr/>
              </a:pPr>
              <a:t>‹#›</a:t>
            </a:fld>
            <a:endParaRPr lang="en-US" altLang="en-US"/>
          </a:p>
        </p:txBody>
      </p:sp>
    </p:spTree>
    <p:extLst>
      <p:ext uri="{BB962C8B-B14F-4D97-AF65-F5344CB8AC3E}">
        <p14:creationId xmlns:p14="http://schemas.microsoft.com/office/powerpoint/2010/main" val="82527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B502B-EA31-4739-8A14-276ACF204069}"/>
              </a:ext>
            </a:extLst>
          </p:cNvPr>
          <p:cNvSpPr>
            <a:spLocks noGrp="1"/>
          </p:cNvSpPr>
          <p:nvPr>
            <p:ph type="dt" sz="half" idx="10"/>
          </p:nvPr>
        </p:nvSpPr>
        <p:spPr/>
        <p:txBody>
          <a:bodyPr/>
          <a:lstStyle>
            <a:lvl1pPr eaLnBrk="0" hangingPunct="0">
              <a:defRPr>
                <a:ea typeface="MS PGothic" pitchFamily="34" charset="-128"/>
              </a:defRPr>
            </a:lvl1pPr>
          </a:lstStyle>
          <a:p>
            <a:pPr>
              <a:defRPr/>
            </a:pPr>
            <a:fld id="{7E2075C6-2AFB-403A-BAC6-6CB991004887}" type="datetimeFigureOut">
              <a:rPr lang="en-US"/>
              <a:pPr>
                <a:defRPr/>
              </a:pPr>
              <a:t>3/23/2018</a:t>
            </a:fld>
            <a:endParaRPr lang="en-US" dirty="0"/>
          </a:p>
        </p:txBody>
      </p:sp>
      <p:sp>
        <p:nvSpPr>
          <p:cNvPr id="5" name="Footer Placeholder 4">
            <a:extLst>
              <a:ext uri="{FF2B5EF4-FFF2-40B4-BE49-F238E27FC236}">
                <a16:creationId xmlns:a16="http://schemas.microsoft.com/office/drawing/2014/main" id="{B304047E-AC72-4DDD-9E4A-FB8FA9211368}"/>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8AC0C7E3-02BA-43E6-8DB7-8AB121C8065F}"/>
              </a:ext>
            </a:extLst>
          </p:cNvPr>
          <p:cNvSpPr>
            <a:spLocks noGrp="1"/>
          </p:cNvSpPr>
          <p:nvPr>
            <p:ph type="sldNum" sz="quarter" idx="12"/>
          </p:nvPr>
        </p:nvSpPr>
        <p:spPr/>
        <p:txBody>
          <a:bodyPr/>
          <a:lstStyle>
            <a:lvl1pPr eaLnBrk="0" hangingPunct="0">
              <a:defRPr/>
            </a:lvl1pPr>
          </a:lstStyle>
          <a:p>
            <a:pPr>
              <a:defRPr/>
            </a:pPr>
            <a:fld id="{61B45F51-4A5F-4BE6-99BF-0B22A4A03E25}" type="slidenum">
              <a:rPr lang="en-US" altLang="en-US"/>
              <a:pPr>
                <a:defRPr/>
              </a:pPr>
              <a:t>‹#›</a:t>
            </a:fld>
            <a:endParaRPr lang="en-US" altLang="en-US"/>
          </a:p>
        </p:txBody>
      </p:sp>
    </p:spTree>
    <p:extLst>
      <p:ext uri="{BB962C8B-B14F-4D97-AF65-F5344CB8AC3E}">
        <p14:creationId xmlns:p14="http://schemas.microsoft.com/office/powerpoint/2010/main" val="2361496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588CF3E-A078-4A17-8F93-137C772F5348}"/>
              </a:ext>
            </a:extLst>
          </p:cNvPr>
          <p:cNvSpPr>
            <a:spLocks noGrp="1"/>
          </p:cNvSpPr>
          <p:nvPr>
            <p:ph type="dt" sz="half" idx="10"/>
          </p:nvPr>
        </p:nvSpPr>
        <p:spPr/>
        <p:txBody>
          <a:bodyPr/>
          <a:lstStyle>
            <a:lvl1pPr eaLnBrk="0" hangingPunct="0">
              <a:defRPr>
                <a:ea typeface="MS PGothic" pitchFamily="34" charset="-128"/>
              </a:defRPr>
            </a:lvl1pPr>
          </a:lstStyle>
          <a:p>
            <a:pPr>
              <a:defRPr/>
            </a:pPr>
            <a:fld id="{C05F99FC-D95D-40FE-BCF9-F62E04856785}" type="datetimeFigureOut">
              <a:rPr lang="en-US"/>
              <a:pPr>
                <a:defRPr/>
              </a:pPr>
              <a:t>3/23/2018</a:t>
            </a:fld>
            <a:endParaRPr lang="en-US" dirty="0"/>
          </a:p>
        </p:txBody>
      </p:sp>
      <p:sp>
        <p:nvSpPr>
          <p:cNvPr id="6" name="Footer Placeholder 4">
            <a:extLst>
              <a:ext uri="{FF2B5EF4-FFF2-40B4-BE49-F238E27FC236}">
                <a16:creationId xmlns:a16="http://schemas.microsoft.com/office/drawing/2014/main" id="{71A73FB3-4631-4561-A9A1-1806E7CFD86F}"/>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60D59341-17CE-4DD6-9682-135FCDFCF035}"/>
              </a:ext>
            </a:extLst>
          </p:cNvPr>
          <p:cNvSpPr>
            <a:spLocks noGrp="1"/>
          </p:cNvSpPr>
          <p:nvPr>
            <p:ph type="sldNum" sz="quarter" idx="12"/>
          </p:nvPr>
        </p:nvSpPr>
        <p:spPr/>
        <p:txBody>
          <a:bodyPr/>
          <a:lstStyle>
            <a:lvl1pPr eaLnBrk="0" hangingPunct="0">
              <a:defRPr/>
            </a:lvl1pPr>
          </a:lstStyle>
          <a:p>
            <a:pPr>
              <a:defRPr/>
            </a:pPr>
            <a:fld id="{9AC4CDEF-8B1D-41D5-8C85-C903B3414433}" type="slidenum">
              <a:rPr lang="en-US" altLang="en-US"/>
              <a:pPr>
                <a:defRPr/>
              </a:pPr>
              <a:t>‹#›</a:t>
            </a:fld>
            <a:endParaRPr lang="en-US" altLang="en-US"/>
          </a:p>
        </p:txBody>
      </p:sp>
    </p:spTree>
    <p:extLst>
      <p:ext uri="{BB962C8B-B14F-4D97-AF65-F5344CB8AC3E}">
        <p14:creationId xmlns:p14="http://schemas.microsoft.com/office/powerpoint/2010/main" val="122697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6083B78-5536-4B32-8EDB-E04A8C225F0C}"/>
              </a:ext>
            </a:extLst>
          </p:cNvPr>
          <p:cNvSpPr>
            <a:spLocks noGrp="1"/>
          </p:cNvSpPr>
          <p:nvPr>
            <p:ph type="dt" sz="half" idx="10"/>
          </p:nvPr>
        </p:nvSpPr>
        <p:spPr/>
        <p:txBody>
          <a:bodyPr/>
          <a:lstStyle>
            <a:lvl1pPr eaLnBrk="0" hangingPunct="0">
              <a:defRPr>
                <a:ea typeface="MS PGothic" pitchFamily="34" charset="-128"/>
              </a:defRPr>
            </a:lvl1pPr>
          </a:lstStyle>
          <a:p>
            <a:pPr>
              <a:defRPr/>
            </a:pPr>
            <a:fld id="{BDAE8D93-DCCA-4894-9D44-C8BBA91D8277}" type="datetimeFigureOut">
              <a:rPr lang="en-US"/>
              <a:pPr>
                <a:defRPr/>
              </a:pPr>
              <a:t>3/23/2018</a:t>
            </a:fld>
            <a:endParaRPr lang="en-US" dirty="0"/>
          </a:p>
        </p:txBody>
      </p:sp>
      <p:sp>
        <p:nvSpPr>
          <p:cNvPr id="8" name="Footer Placeholder 4">
            <a:extLst>
              <a:ext uri="{FF2B5EF4-FFF2-40B4-BE49-F238E27FC236}">
                <a16:creationId xmlns:a16="http://schemas.microsoft.com/office/drawing/2014/main" id="{516F2905-2961-4AD4-8AC3-3F21EF1DE9A9}"/>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9" name="Slide Number Placeholder 5">
            <a:extLst>
              <a:ext uri="{FF2B5EF4-FFF2-40B4-BE49-F238E27FC236}">
                <a16:creationId xmlns:a16="http://schemas.microsoft.com/office/drawing/2014/main" id="{CAF8FCDF-52FC-45A2-AA7E-18C02CAB9747}"/>
              </a:ext>
            </a:extLst>
          </p:cNvPr>
          <p:cNvSpPr>
            <a:spLocks noGrp="1"/>
          </p:cNvSpPr>
          <p:nvPr>
            <p:ph type="sldNum" sz="quarter" idx="12"/>
          </p:nvPr>
        </p:nvSpPr>
        <p:spPr/>
        <p:txBody>
          <a:bodyPr/>
          <a:lstStyle>
            <a:lvl1pPr eaLnBrk="0" hangingPunct="0">
              <a:defRPr/>
            </a:lvl1pPr>
          </a:lstStyle>
          <a:p>
            <a:pPr>
              <a:defRPr/>
            </a:pPr>
            <a:fld id="{596D26DD-334C-4FF2-B1A4-EBD913678FEE}" type="slidenum">
              <a:rPr lang="en-US" altLang="en-US"/>
              <a:pPr>
                <a:defRPr/>
              </a:pPr>
              <a:t>‹#›</a:t>
            </a:fld>
            <a:endParaRPr lang="en-US" altLang="en-US"/>
          </a:p>
        </p:txBody>
      </p:sp>
    </p:spTree>
    <p:extLst>
      <p:ext uri="{BB962C8B-B14F-4D97-AF65-F5344CB8AC3E}">
        <p14:creationId xmlns:p14="http://schemas.microsoft.com/office/powerpoint/2010/main" val="210111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382517-C37A-4735-B0F0-7C549E3AFA4D}"/>
              </a:ext>
            </a:extLst>
          </p:cNvPr>
          <p:cNvSpPr>
            <a:spLocks noGrp="1"/>
          </p:cNvSpPr>
          <p:nvPr>
            <p:ph type="dt" sz="half" idx="10"/>
          </p:nvPr>
        </p:nvSpPr>
        <p:spPr/>
        <p:txBody>
          <a:bodyPr/>
          <a:lstStyle>
            <a:lvl1pPr eaLnBrk="0" hangingPunct="0">
              <a:defRPr>
                <a:ea typeface="MS PGothic" pitchFamily="34" charset="-128"/>
              </a:defRPr>
            </a:lvl1pPr>
          </a:lstStyle>
          <a:p>
            <a:pPr>
              <a:defRPr/>
            </a:pPr>
            <a:fld id="{5A18E783-126A-4AEA-80BD-5B85E39D49DE}" type="datetimeFigureOut">
              <a:rPr lang="en-US"/>
              <a:pPr>
                <a:defRPr/>
              </a:pPr>
              <a:t>3/23/2018</a:t>
            </a:fld>
            <a:endParaRPr lang="en-US" dirty="0"/>
          </a:p>
        </p:txBody>
      </p:sp>
      <p:sp>
        <p:nvSpPr>
          <p:cNvPr id="4" name="Footer Placeholder 4">
            <a:extLst>
              <a:ext uri="{FF2B5EF4-FFF2-40B4-BE49-F238E27FC236}">
                <a16:creationId xmlns:a16="http://schemas.microsoft.com/office/drawing/2014/main" id="{D2F942F4-8975-47FB-9768-810E2FEAE3EF}"/>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5" name="Slide Number Placeholder 5">
            <a:extLst>
              <a:ext uri="{FF2B5EF4-FFF2-40B4-BE49-F238E27FC236}">
                <a16:creationId xmlns:a16="http://schemas.microsoft.com/office/drawing/2014/main" id="{8E121197-12BC-4E7B-B76C-F0B7BC28A180}"/>
              </a:ext>
            </a:extLst>
          </p:cNvPr>
          <p:cNvSpPr>
            <a:spLocks noGrp="1"/>
          </p:cNvSpPr>
          <p:nvPr>
            <p:ph type="sldNum" sz="quarter" idx="12"/>
          </p:nvPr>
        </p:nvSpPr>
        <p:spPr/>
        <p:txBody>
          <a:bodyPr/>
          <a:lstStyle>
            <a:lvl1pPr eaLnBrk="0" hangingPunct="0">
              <a:defRPr/>
            </a:lvl1pPr>
          </a:lstStyle>
          <a:p>
            <a:pPr>
              <a:defRPr/>
            </a:pPr>
            <a:fld id="{A91C50F4-EABC-49CA-B2E4-5B7CFF446FCB}" type="slidenum">
              <a:rPr lang="en-US" altLang="en-US"/>
              <a:pPr>
                <a:defRPr/>
              </a:pPr>
              <a:t>‹#›</a:t>
            </a:fld>
            <a:endParaRPr lang="en-US" altLang="en-US"/>
          </a:p>
        </p:txBody>
      </p:sp>
    </p:spTree>
    <p:extLst>
      <p:ext uri="{BB962C8B-B14F-4D97-AF65-F5344CB8AC3E}">
        <p14:creationId xmlns:p14="http://schemas.microsoft.com/office/powerpoint/2010/main" val="275868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FE3DEB-3033-4F38-8C13-28EB0EC745E5}"/>
              </a:ext>
            </a:extLst>
          </p:cNvPr>
          <p:cNvSpPr>
            <a:spLocks noGrp="1"/>
          </p:cNvSpPr>
          <p:nvPr>
            <p:ph type="dt" sz="half" idx="10"/>
          </p:nvPr>
        </p:nvSpPr>
        <p:spPr/>
        <p:txBody>
          <a:bodyPr/>
          <a:lstStyle>
            <a:lvl1pPr eaLnBrk="0" hangingPunct="0">
              <a:defRPr>
                <a:ea typeface="MS PGothic" pitchFamily="34" charset="-128"/>
              </a:defRPr>
            </a:lvl1pPr>
          </a:lstStyle>
          <a:p>
            <a:pPr>
              <a:defRPr/>
            </a:pPr>
            <a:fld id="{97560163-ED19-405D-80A4-86E633B94C4B}" type="datetimeFigureOut">
              <a:rPr lang="en-US"/>
              <a:pPr>
                <a:defRPr/>
              </a:pPr>
              <a:t>3/23/2018</a:t>
            </a:fld>
            <a:endParaRPr lang="en-US" dirty="0"/>
          </a:p>
        </p:txBody>
      </p:sp>
      <p:sp>
        <p:nvSpPr>
          <p:cNvPr id="3" name="Footer Placeholder 4">
            <a:extLst>
              <a:ext uri="{FF2B5EF4-FFF2-40B4-BE49-F238E27FC236}">
                <a16:creationId xmlns:a16="http://schemas.microsoft.com/office/drawing/2014/main" id="{46FD16A6-2B3A-4C9E-9C37-6B46E199386C}"/>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6602D5E9-6DB9-4BBF-BDDC-E66C85109FEE}"/>
              </a:ext>
            </a:extLst>
          </p:cNvPr>
          <p:cNvSpPr>
            <a:spLocks noGrp="1"/>
          </p:cNvSpPr>
          <p:nvPr>
            <p:ph type="sldNum" sz="quarter" idx="12"/>
          </p:nvPr>
        </p:nvSpPr>
        <p:spPr/>
        <p:txBody>
          <a:bodyPr/>
          <a:lstStyle>
            <a:lvl1pPr eaLnBrk="0" hangingPunct="0">
              <a:defRPr/>
            </a:lvl1pPr>
          </a:lstStyle>
          <a:p>
            <a:pPr>
              <a:defRPr/>
            </a:pPr>
            <a:fld id="{0A1001FF-1B6E-484C-A003-D20E4B13A6BF}" type="slidenum">
              <a:rPr lang="en-US" altLang="en-US"/>
              <a:pPr>
                <a:defRPr/>
              </a:pPr>
              <a:t>‹#›</a:t>
            </a:fld>
            <a:endParaRPr lang="en-US" altLang="en-US"/>
          </a:p>
        </p:txBody>
      </p:sp>
    </p:spTree>
    <p:extLst>
      <p:ext uri="{BB962C8B-B14F-4D97-AF65-F5344CB8AC3E}">
        <p14:creationId xmlns:p14="http://schemas.microsoft.com/office/powerpoint/2010/main" val="307911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B52353-D07E-449B-9010-4F86C22BA230}"/>
              </a:ext>
            </a:extLst>
          </p:cNvPr>
          <p:cNvSpPr>
            <a:spLocks noGrp="1"/>
          </p:cNvSpPr>
          <p:nvPr>
            <p:ph type="dt" sz="half" idx="10"/>
          </p:nvPr>
        </p:nvSpPr>
        <p:spPr/>
        <p:txBody>
          <a:bodyPr/>
          <a:lstStyle>
            <a:lvl1pPr eaLnBrk="0" hangingPunct="0">
              <a:defRPr>
                <a:ea typeface="MS PGothic" pitchFamily="34" charset="-128"/>
              </a:defRPr>
            </a:lvl1pPr>
          </a:lstStyle>
          <a:p>
            <a:pPr>
              <a:defRPr/>
            </a:pPr>
            <a:fld id="{923C81C8-33E4-4796-984A-3B8FE1D22600}" type="datetimeFigureOut">
              <a:rPr lang="en-US"/>
              <a:pPr>
                <a:defRPr/>
              </a:pPr>
              <a:t>3/23/2018</a:t>
            </a:fld>
            <a:endParaRPr lang="en-US" dirty="0"/>
          </a:p>
        </p:txBody>
      </p:sp>
      <p:sp>
        <p:nvSpPr>
          <p:cNvPr id="6" name="Footer Placeholder 4">
            <a:extLst>
              <a:ext uri="{FF2B5EF4-FFF2-40B4-BE49-F238E27FC236}">
                <a16:creationId xmlns:a16="http://schemas.microsoft.com/office/drawing/2014/main" id="{AFD93B53-5DC1-4086-A64F-B5DB09D0CD07}"/>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4F4A73EC-5DAE-4944-88F0-80E4739EAB5D}"/>
              </a:ext>
            </a:extLst>
          </p:cNvPr>
          <p:cNvSpPr>
            <a:spLocks noGrp="1"/>
          </p:cNvSpPr>
          <p:nvPr>
            <p:ph type="sldNum" sz="quarter" idx="12"/>
          </p:nvPr>
        </p:nvSpPr>
        <p:spPr/>
        <p:txBody>
          <a:bodyPr/>
          <a:lstStyle>
            <a:lvl1pPr eaLnBrk="0" hangingPunct="0">
              <a:defRPr/>
            </a:lvl1pPr>
          </a:lstStyle>
          <a:p>
            <a:pPr>
              <a:defRPr/>
            </a:pPr>
            <a:fld id="{4A073A6D-8F32-42D5-8FD3-ED483F2B410A}" type="slidenum">
              <a:rPr lang="en-US" altLang="en-US"/>
              <a:pPr>
                <a:defRPr/>
              </a:pPr>
              <a:t>‹#›</a:t>
            </a:fld>
            <a:endParaRPr lang="en-US" altLang="en-US"/>
          </a:p>
        </p:txBody>
      </p:sp>
    </p:spTree>
    <p:extLst>
      <p:ext uri="{BB962C8B-B14F-4D97-AF65-F5344CB8AC3E}">
        <p14:creationId xmlns:p14="http://schemas.microsoft.com/office/powerpoint/2010/main" val="25157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63351AF-1F71-4EA4-9645-9BC4CA689A71}"/>
              </a:ext>
            </a:extLst>
          </p:cNvPr>
          <p:cNvSpPr>
            <a:spLocks noGrp="1"/>
          </p:cNvSpPr>
          <p:nvPr>
            <p:ph type="dt" sz="half" idx="10"/>
          </p:nvPr>
        </p:nvSpPr>
        <p:spPr/>
        <p:txBody>
          <a:bodyPr/>
          <a:lstStyle>
            <a:lvl1pPr eaLnBrk="0" hangingPunct="0">
              <a:defRPr>
                <a:ea typeface="MS PGothic" pitchFamily="34" charset="-128"/>
              </a:defRPr>
            </a:lvl1pPr>
          </a:lstStyle>
          <a:p>
            <a:pPr>
              <a:defRPr/>
            </a:pPr>
            <a:fld id="{15A7B501-E135-442D-9331-619619815029}" type="datetimeFigureOut">
              <a:rPr lang="en-US"/>
              <a:pPr>
                <a:defRPr/>
              </a:pPr>
              <a:t>3/23/2018</a:t>
            </a:fld>
            <a:endParaRPr lang="en-US" dirty="0"/>
          </a:p>
        </p:txBody>
      </p:sp>
      <p:sp>
        <p:nvSpPr>
          <p:cNvPr id="6" name="Footer Placeholder 4">
            <a:extLst>
              <a:ext uri="{FF2B5EF4-FFF2-40B4-BE49-F238E27FC236}">
                <a16:creationId xmlns:a16="http://schemas.microsoft.com/office/drawing/2014/main" id="{580DAAF1-476E-427C-93FF-FB58918024E3}"/>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F5F241B5-ECF7-4BB2-B776-EC56C9273DC6}"/>
              </a:ext>
            </a:extLst>
          </p:cNvPr>
          <p:cNvSpPr>
            <a:spLocks noGrp="1"/>
          </p:cNvSpPr>
          <p:nvPr>
            <p:ph type="sldNum" sz="quarter" idx="12"/>
          </p:nvPr>
        </p:nvSpPr>
        <p:spPr/>
        <p:txBody>
          <a:bodyPr/>
          <a:lstStyle>
            <a:lvl1pPr eaLnBrk="0" hangingPunct="0">
              <a:defRPr/>
            </a:lvl1pPr>
          </a:lstStyle>
          <a:p>
            <a:pPr>
              <a:defRPr/>
            </a:pPr>
            <a:fld id="{BAD82C55-51EF-4597-BF7B-8829760953D2}" type="slidenum">
              <a:rPr lang="en-US" altLang="en-US"/>
              <a:pPr>
                <a:defRPr/>
              </a:pPr>
              <a:t>‹#›</a:t>
            </a:fld>
            <a:endParaRPr lang="en-US" altLang="en-US"/>
          </a:p>
        </p:txBody>
      </p:sp>
    </p:spTree>
    <p:extLst>
      <p:ext uri="{BB962C8B-B14F-4D97-AF65-F5344CB8AC3E}">
        <p14:creationId xmlns:p14="http://schemas.microsoft.com/office/powerpoint/2010/main" val="182389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CB769-4E2F-41CE-9EDD-35702A4AEB1C}"/>
              </a:ext>
            </a:extLst>
          </p:cNvPr>
          <p:cNvSpPr>
            <a:spLocks noGrp="1"/>
          </p:cNvSpPr>
          <p:nvPr>
            <p:ph type="dt" sz="half" idx="10"/>
          </p:nvPr>
        </p:nvSpPr>
        <p:spPr/>
        <p:txBody>
          <a:bodyPr/>
          <a:lstStyle>
            <a:lvl1pPr eaLnBrk="0" hangingPunct="0">
              <a:defRPr>
                <a:ea typeface="MS PGothic" pitchFamily="34" charset="-128"/>
              </a:defRPr>
            </a:lvl1pPr>
          </a:lstStyle>
          <a:p>
            <a:pPr>
              <a:defRPr/>
            </a:pPr>
            <a:fld id="{17176DB1-5B07-4BD0-B36D-BE9284E2AB29}" type="datetimeFigureOut">
              <a:rPr lang="en-US"/>
              <a:pPr>
                <a:defRPr/>
              </a:pPr>
              <a:t>3/23/2018</a:t>
            </a:fld>
            <a:endParaRPr lang="en-US" dirty="0"/>
          </a:p>
        </p:txBody>
      </p:sp>
      <p:sp>
        <p:nvSpPr>
          <p:cNvPr id="5" name="Footer Placeholder 4">
            <a:extLst>
              <a:ext uri="{FF2B5EF4-FFF2-40B4-BE49-F238E27FC236}">
                <a16:creationId xmlns:a16="http://schemas.microsoft.com/office/drawing/2014/main" id="{FB9622B2-EE7A-4F0F-8208-834888FBB5EC}"/>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C4A11C96-CE72-4CC8-83F9-9527F09C2527}"/>
              </a:ext>
            </a:extLst>
          </p:cNvPr>
          <p:cNvSpPr>
            <a:spLocks noGrp="1"/>
          </p:cNvSpPr>
          <p:nvPr>
            <p:ph type="sldNum" sz="quarter" idx="12"/>
          </p:nvPr>
        </p:nvSpPr>
        <p:spPr/>
        <p:txBody>
          <a:bodyPr/>
          <a:lstStyle>
            <a:lvl1pPr eaLnBrk="0" hangingPunct="0">
              <a:defRPr/>
            </a:lvl1pPr>
          </a:lstStyle>
          <a:p>
            <a:pPr>
              <a:defRPr/>
            </a:pPr>
            <a:fld id="{D06201F8-3B8D-4336-A8FB-58D696BFF7A3}" type="slidenum">
              <a:rPr lang="en-US" altLang="en-US"/>
              <a:pPr>
                <a:defRPr/>
              </a:pPr>
              <a:t>‹#›</a:t>
            </a:fld>
            <a:endParaRPr lang="en-US" altLang="en-US"/>
          </a:p>
        </p:txBody>
      </p:sp>
    </p:spTree>
    <p:extLst>
      <p:ext uri="{BB962C8B-B14F-4D97-AF65-F5344CB8AC3E}">
        <p14:creationId xmlns:p14="http://schemas.microsoft.com/office/powerpoint/2010/main" val="534723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6F317-545A-4230-A295-5236E09B3BDD}"/>
              </a:ext>
            </a:extLst>
          </p:cNvPr>
          <p:cNvSpPr>
            <a:spLocks noGrp="1"/>
          </p:cNvSpPr>
          <p:nvPr>
            <p:ph type="dt" sz="half" idx="10"/>
          </p:nvPr>
        </p:nvSpPr>
        <p:spPr/>
        <p:txBody>
          <a:bodyPr/>
          <a:lstStyle>
            <a:lvl1pPr eaLnBrk="0" hangingPunct="0">
              <a:defRPr>
                <a:ea typeface="MS PGothic" pitchFamily="34" charset="-128"/>
              </a:defRPr>
            </a:lvl1pPr>
          </a:lstStyle>
          <a:p>
            <a:pPr>
              <a:defRPr/>
            </a:pPr>
            <a:fld id="{6764BDA1-4D1F-453D-8B9A-8A00EA71B66F}" type="datetimeFigureOut">
              <a:rPr lang="en-US"/>
              <a:pPr>
                <a:defRPr/>
              </a:pPr>
              <a:t>3/23/2018</a:t>
            </a:fld>
            <a:endParaRPr lang="en-US" dirty="0"/>
          </a:p>
        </p:txBody>
      </p:sp>
      <p:sp>
        <p:nvSpPr>
          <p:cNvPr id="5" name="Footer Placeholder 4">
            <a:extLst>
              <a:ext uri="{FF2B5EF4-FFF2-40B4-BE49-F238E27FC236}">
                <a16:creationId xmlns:a16="http://schemas.microsoft.com/office/drawing/2014/main" id="{5391801D-C196-4F16-81AE-5B15DE984B7D}"/>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0851F93-A09A-425C-A7AA-72F8CD606A7B}"/>
              </a:ext>
            </a:extLst>
          </p:cNvPr>
          <p:cNvSpPr>
            <a:spLocks noGrp="1"/>
          </p:cNvSpPr>
          <p:nvPr>
            <p:ph type="sldNum" sz="quarter" idx="12"/>
          </p:nvPr>
        </p:nvSpPr>
        <p:spPr/>
        <p:txBody>
          <a:bodyPr/>
          <a:lstStyle>
            <a:lvl1pPr eaLnBrk="0" hangingPunct="0">
              <a:defRPr/>
            </a:lvl1pPr>
          </a:lstStyle>
          <a:p>
            <a:pPr>
              <a:defRPr/>
            </a:pPr>
            <a:fld id="{FE4047C2-6D00-4CD5-A2D5-EC129D144646}" type="slidenum">
              <a:rPr lang="en-US" altLang="en-US"/>
              <a:pPr>
                <a:defRPr/>
              </a:pPr>
              <a:t>‹#›</a:t>
            </a:fld>
            <a:endParaRPr lang="en-US" altLang="en-US"/>
          </a:p>
        </p:txBody>
      </p:sp>
    </p:spTree>
    <p:extLst>
      <p:ext uri="{BB962C8B-B14F-4D97-AF65-F5344CB8AC3E}">
        <p14:creationId xmlns:p14="http://schemas.microsoft.com/office/powerpoint/2010/main" val="407654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82935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06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7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6829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9269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B83A56F1-F327-4794-9CBA-A2BD75EF7999}" type="slidenum">
              <a:rPr lang="en-US" altLang="en-US"/>
              <a:pPr>
                <a:defRPr/>
              </a:pPr>
              <a:t>‹#›</a:t>
            </a:fld>
            <a:endParaRPr lang="en-US" altLang="en-US"/>
          </a:p>
        </p:txBody>
      </p:sp>
    </p:spTree>
    <p:extLst>
      <p:ext uri="{BB962C8B-B14F-4D97-AF65-F5344CB8AC3E}">
        <p14:creationId xmlns:p14="http://schemas.microsoft.com/office/powerpoint/2010/main" val="183735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0667E443-D65A-434C-AE9C-DF4B9966A236}" type="slidenum">
              <a:rPr lang="en-US" altLang="en-US"/>
              <a:pPr>
                <a:defRPr/>
              </a:pPr>
              <a:t>‹#›</a:t>
            </a:fld>
            <a:endParaRPr lang="en-US" altLang="en-US"/>
          </a:p>
        </p:txBody>
      </p:sp>
    </p:spTree>
    <p:extLst>
      <p:ext uri="{BB962C8B-B14F-4D97-AF65-F5344CB8AC3E}">
        <p14:creationId xmlns:p14="http://schemas.microsoft.com/office/powerpoint/2010/main" val="309612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CCE40B93-22A1-473F-BB10-295F2615B813}" type="slidenum">
              <a:rPr lang="en-US" altLang="en-US"/>
              <a:pPr>
                <a:defRPr/>
              </a:pPr>
              <a:t>‹#›</a:t>
            </a:fld>
            <a:endParaRPr lang="en-US" altLang="en-US"/>
          </a:p>
        </p:txBody>
      </p:sp>
    </p:spTree>
    <p:extLst>
      <p:ext uri="{BB962C8B-B14F-4D97-AF65-F5344CB8AC3E}">
        <p14:creationId xmlns:p14="http://schemas.microsoft.com/office/powerpoint/2010/main" val="2951113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4CB10014-9EC6-4D77-A45E-3D99C56FAC63}" type="slidenum">
              <a:rPr lang="en-US" altLang="en-US"/>
              <a:pPr>
                <a:defRPr/>
              </a:pPr>
              <a:t>‹#›</a:t>
            </a:fld>
            <a:endParaRPr lang="en-US" altLang="en-US"/>
          </a:p>
        </p:txBody>
      </p:sp>
    </p:spTree>
    <p:extLst>
      <p:ext uri="{BB962C8B-B14F-4D97-AF65-F5344CB8AC3E}">
        <p14:creationId xmlns:p14="http://schemas.microsoft.com/office/powerpoint/2010/main" val="3058664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3BEAAC4B-AC7B-49F4-8942-38CB84C93620}" type="slidenum">
              <a:rPr lang="en-US" altLang="en-US"/>
              <a:pPr>
                <a:defRPr/>
              </a:pPr>
              <a:t>‹#›</a:t>
            </a:fld>
            <a:endParaRPr lang="en-US" altLang="en-US"/>
          </a:p>
        </p:txBody>
      </p:sp>
    </p:spTree>
    <p:extLst>
      <p:ext uri="{BB962C8B-B14F-4D97-AF65-F5344CB8AC3E}">
        <p14:creationId xmlns:p14="http://schemas.microsoft.com/office/powerpoint/2010/main" val="2250498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F4EA694E-83FF-4A6A-BF94-8C3597F22608}" type="slidenum">
              <a:rPr lang="en-US" altLang="en-US"/>
              <a:pPr>
                <a:defRPr/>
              </a:pPr>
              <a:t>‹#›</a:t>
            </a:fld>
            <a:endParaRPr lang="en-US" altLang="en-US"/>
          </a:p>
        </p:txBody>
      </p:sp>
    </p:spTree>
    <p:extLst>
      <p:ext uri="{BB962C8B-B14F-4D97-AF65-F5344CB8AC3E}">
        <p14:creationId xmlns:p14="http://schemas.microsoft.com/office/powerpoint/2010/main" val="35857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46169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8C05577A-65A9-42B4-A6A4-A699D77B171A}" type="slidenum">
              <a:rPr lang="en-US" altLang="en-US"/>
              <a:pPr>
                <a:defRPr/>
              </a:pPr>
              <a:t>‹#›</a:t>
            </a:fld>
            <a:endParaRPr lang="en-US" altLang="en-US"/>
          </a:p>
        </p:txBody>
      </p:sp>
    </p:spTree>
    <p:extLst>
      <p:ext uri="{BB962C8B-B14F-4D97-AF65-F5344CB8AC3E}">
        <p14:creationId xmlns:p14="http://schemas.microsoft.com/office/powerpoint/2010/main" val="1777553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FE4E1503-5D66-43BF-8103-C449D70FFA22}" type="slidenum">
              <a:rPr lang="en-US" altLang="en-US"/>
              <a:pPr>
                <a:defRPr/>
              </a:pPr>
              <a:t>‹#›</a:t>
            </a:fld>
            <a:endParaRPr lang="en-US" altLang="en-US"/>
          </a:p>
        </p:txBody>
      </p:sp>
    </p:spTree>
    <p:extLst>
      <p:ext uri="{BB962C8B-B14F-4D97-AF65-F5344CB8AC3E}">
        <p14:creationId xmlns:p14="http://schemas.microsoft.com/office/powerpoint/2010/main" val="214327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B9F0408F-E110-4320-BB0F-67436F54E88A}" type="slidenum">
              <a:rPr lang="en-US" altLang="en-US"/>
              <a:pPr>
                <a:defRPr/>
              </a:pPr>
              <a:t>‹#›</a:t>
            </a:fld>
            <a:endParaRPr lang="en-US" altLang="en-US"/>
          </a:p>
        </p:txBody>
      </p:sp>
    </p:spTree>
    <p:extLst>
      <p:ext uri="{BB962C8B-B14F-4D97-AF65-F5344CB8AC3E}">
        <p14:creationId xmlns:p14="http://schemas.microsoft.com/office/powerpoint/2010/main" val="1488346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A6B1C4BD-363D-4C93-82C5-EE2AA5643DA9}" type="slidenum">
              <a:rPr lang="en-US" altLang="en-US"/>
              <a:pPr>
                <a:defRPr/>
              </a:pPr>
              <a:t>‹#›</a:t>
            </a:fld>
            <a:endParaRPr lang="en-US" altLang="en-US"/>
          </a:p>
        </p:txBody>
      </p:sp>
    </p:spTree>
    <p:extLst>
      <p:ext uri="{BB962C8B-B14F-4D97-AF65-F5344CB8AC3E}">
        <p14:creationId xmlns:p14="http://schemas.microsoft.com/office/powerpoint/2010/main" val="2246395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0E520D2-51E5-4519-875F-D9A2724C92DE}"/>
              </a:ext>
            </a:extLst>
          </p:cNvPr>
          <p:cNvSpPr>
            <a:spLocks noGrp="1" noChangeArrowheads="1"/>
          </p:cNvSpPr>
          <p:nvPr>
            <p:ph type="sldNum" sz="quarter" idx="10"/>
          </p:nvPr>
        </p:nvSpPr>
        <p:spPr>
          <a:ln/>
        </p:spPr>
        <p:txBody>
          <a:bodyPr/>
          <a:lstStyle>
            <a:lvl1pPr>
              <a:defRPr/>
            </a:lvl1pPr>
          </a:lstStyle>
          <a:p>
            <a:pPr>
              <a:defRPr/>
            </a:pPr>
            <a:fld id="{1BD4D47A-DB9A-4DA9-BDFF-B86FD6A9F3D2}" type="slidenum">
              <a:rPr lang="en-US" altLang="en-US"/>
              <a:pPr>
                <a:defRPr/>
              </a:pPr>
              <a:t>‹#›</a:t>
            </a:fld>
            <a:endParaRPr lang="en-US" altLang="en-US"/>
          </a:p>
        </p:txBody>
      </p:sp>
    </p:spTree>
    <p:extLst>
      <p:ext uri="{BB962C8B-B14F-4D97-AF65-F5344CB8AC3E}">
        <p14:creationId xmlns:p14="http://schemas.microsoft.com/office/powerpoint/2010/main" val="2247346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077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a:extLst>
              <a:ext uri="{FF2B5EF4-FFF2-40B4-BE49-F238E27FC236}">
                <a16:creationId xmlns:a16="http://schemas.microsoft.com/office/drawing/2014/main" id="{C87BAB3C-7AD8-479D-A667-2E3ACEA3CB1A}"/>
              </a:ext>
            </a:extLst>
          </p:cNvPr>
          <p:cNvSpPr>
            <a:spLocks noGrp="1"/>
          </p:cNvSpPr>
          <p:nvPr>
            <p:ph type="sldNum" sz="quarter" idx="10"/>
          </p:nvPr>
        </p:nvSpPr>
        <p:spPr/>
        <p:txBody>
          <a:bodyPr/>
          <a:lstStyle>
            <a:lvl1pPr>
              <a:defRPr/>
            </a:lvl1pPr>
          </a:lstStyle>
          <a:p>
            <a:pPr>
              <a:defRPr/>
            </a:pPr>
            <a:fld id="{F21B368C-4CB0-4306-B430-57D85611B041}" type="slidenum">
              <a:rPr lang="en-US" altLang="en-US"/>
              <a:pPr>
                <a:defRPr/>
              </a:pPr>
              <a:t>‹#›</a:t>
            </a:fld>
            <a:endParaRPr lang="en-US" altLang="en-US"/>
          </a:p>
        </p:txBody>
      </p:sp>
    </p:spTree>
    <p:extLst>
      <p:ext uri="{BB962C8B-B14F-4D97-AF65-F5344CB8AC3E}">
        <p14:creationId xmlns:p14="http://schemas.microsoft.com/office/powerpoint/2010/main" val="252798813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21322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34772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a:extLst>
              <a:ext uri="{FF2B5EF4-FFF2-40B4-BE49-F238E27FC236}">
                <a16:creationId xmlns:a16="http://schemas.microsoft.com/office/drawing/2014/main" id="{95EA5FD2-5A83-40F8-ADEA-D68734932757}"/>
              </a:ext>
            </a:extLst>
          </p:cNvPr>
          <p:cNvSpPr>
            <a:spLocks noGrp="1" noChangeArrowheads="1"/>
          </p:cNvSpPr>
          <p:nvPr>
            <p:ph type="sldNum" sz="quarter" idx="10"/>
          </p:nvPr>
        </p:nvSpPr>
        <p:spPr/>
        <p:txBody>
          <a:bodyPr/>
          <a:lstStyle>
            <a:lvl1pPr>
              <a:defRPr>
                <a:solidFill>
                  <a:schemeClr val="tx1"/>
                </a:solidFill>
              </a:defRPr>
            </a:lvl1pPr>
          </a:lstStyle>
          <a:p>
            <a:pPr>
              <a:defRPr/>
            </a:pPr>
            <a:fld id="{AA94B1D7-DF80-426A-993C-08DBBFA75465}" type="slidenum">
              <a:rPr lang="en-US" altLang="en-US"/>
              <a:pPr>
                <a:defRPr/>
              </a:pPr>
              <a:t>‹#›</a:t>
            </a:fld>
            <a:endParaRPr lang="en-US" altLang="en-US"/>
          </a:p>
        </p:txBody>
      </p:sp>
    </p:spTree>
    <p:extLst>
      <p:ext uri="{BB962C8B-B14F-4D97-AF65-F5344CB8AC3E}">
        <p14:creationId xmlns:p14="http://schemas.microsoft.com/office/powerpoint/2010/main" val="386465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8CFD407-11B6-40CB-8DE5-BB392366DDC3}"/>
              </a:ext>
            </a:extLst>
          </p:cNvPr>
          <p:cNvSpPr>
            <a:spLocks noGrp="1"/>
          </p:cNvSpPr>
          <p:nvPr>
            <p:ph type="dt" sz="half" idx="10"/>
          </p:nvPr>
        </p:nvSpPr>
        <p:spPr>
          <a:xfrm>
            <a:off x="457200" y="6248400"/>
            <a:ext cx="1676400" cy="457200"/>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id="{63201059-8CBA-485B-8D48-1E1BEB5CAF3C}"/>
              </a:ext>
            </a:extLst>
          </p:cNvPr>
          <p:cNvSpPr>
            <a:spLocks noGrp="1"/>
          </p:cNvSpPr>
          <p:nvPr>
            <p:ph type="ftr" sz="quarter" idx="11"/>
          </p:nvPr>
        </p:nvSpPr>
        <p:spPr>
          <a:xfrm>
            <a:off x="3124200" y="6248400"/>
            <a:ext cx="2895600" cy="457200"/>
          </a:xfrm>
          <a:prstGeom prst="rect">
            <a:avLst/>
          </a:prstGeom>
        </p:spPr>
        <p:txBody>
          <a:bodyPr/>
          <a:lstStyle>
            <a:lvl1pPr eaLnBrk="0" hangingPunct="0">
              <a:defRPr sz="1800">
                <a:latin typeface="Times New Roman" pitchFamily="18" charset="0"/>
                <a:ea typeface="+mn-ea"/>
                <a:cs typeface="+mn-cs"/>
              </a:defRPr>
            </a:lvl1pPr>
          </a:lstStyle>
          <a:p>
            <a:pPr>
              <a:defRPr/>
            </a:pPr>
            <a:r>
              <a:rPr lang="en-US"/>
              <a:t>Slide 2f</a:t>
            </a:r>
          </a:p>
        </p:txBody>
      </p:sp>
      <p:sp>
        <p:nvSpPr>
          <p:cNvPr id="5" name="Slide Number Placeholder 4">
            <a:extLst>
              <a:ext uri="{FF2B5EF4-FFF2-40B4-BE49-F238E27FC236}">
                <a16:creationId xmlns:a16="http://schemas.microsoft.com/office/drawing/2014/main" id="{F3D69454-2246-4055-B28D-F86727E7082E}"/>
              </a:ext>
            </a:extLst>
          </p:cNvPr>
          <p:cNvSpPr>
            <a:spLocks noGrp="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lvl1pPr>
          </a:lstStyle>
          <a:p>
            <a:pPr>
              <a:defRPr/>
            </a:pPr>
            <a:fld id="{2C914BD7-2435-45AF-9FD4-2D7CB391ABE6}" type="slidenum">
              <a:rPr lang="en-US" altLang="en-US"/>
              <a:pPr>
                <a:defRPr/>
              </a:pPr>
              <a:t>‹#›</a:t>
            </a:fld>
            <a:endParaRPr lang="en-US" altLang="en-US"/>
          </a:p>
        </p:txBody>
      </p:sp>
    </p:spTree>
    <p:extLst>
      <p:ext uri="{BB962C8B-B14F-4D97-AF65-F5344CB8AC3E}">
        <p14:creationId xmlns:p14="http://schemas.microsoft.com/office/powerpoint/2010/main" val="1104311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444FE12-FF07-442D-B94B-ABC6C1913D22}"/>
              </a:ext>
            </a:extLst>
          </p:cNvPr>
          <p:cNvSpPr>
            <a:spLocks noGrp="1" noChangeArrowheads="1"/>
          </p:cNvSpPr>
          <p:nvPr>
            <p:ph type="sldNum" sz="quarter" idx="10"/>
          </p:nvPr>
        </p:nvSpPr>
        <p:spPr/>
        <p:txBody>
          <a:bodyPr/>
          <a:lstStyle>
            <a:lvl1pPr>
              <a:defRPr>
                <a:solidFill>
                  <a:schemeClr val="tx1"/>
                </a:solidFill>
              </a:defRPr>
            </a:lvl1pPr>
          </a:lstStyle>
          <a:p>
            <a:pPr>
              <a:defRPr/>
            </a:pPr>
            <a:fld id="{50598B5B-2019-4F83-A1CC-4AD2BF31D68F}" type="slidenum">
              <a:rPr lang="en-US" altLang="en-US"/>
              <a:pPr>
                <a:defRPr/>
              </a:pPr>
              <a:t>‹#›</a:t>
            </a:fld>
            <a:endParaRPr lang="en-US" altLang="en-US"/>
          </a:p>
        </p:txBody>
      </p:sp>
    </p:spTree>
    <p:extLst>
      <p:ext uri="{BB962C8B-B14F-4D97-AF65-F5344CB8AC3E}">
        <p14:creationId xmlns:p14="http://schemas.microsoft.com/office/powerpoint/2010/main" val="3732160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455299F-C8A9-4B25-AAC7-779FC0D294FA}"/>
              </a:ext>
            </a:extLst>
          </p:cNvPr>
          <p:cNvSpPr>
            <a:spLocks noGrp="1" noChangeArrowheads="1"/>
          </p:cNvSpPr>
          <p:nvPr>
            <p:ph type="sldNum" sz="quarter" idx="10"/>
          </p:nvPr>
        </p:nvSpPr>
        <p:spPr/>
        <p:txBody>
          <a:bodyPr/>
          <a:lstStyle>
            <a:lvl1pPr>
              <a:defRPr>
                <a:solidFill>
                  <a:schemeClr val="tx1"/>
                </a:solidFill>
              </a:defRPr>
            </a:lvl1pPr>
          </a:lstStyle>
          <a:p>
            <a:pPr>
              <a:defRPr/>
            </a:pPr>
            <a:fld id="{4D84093F-E10C-4CEC-83FE-97764D048DD0}" type="slidenum">
              <a:rPr lang="en-US" altLang="en-US"/>
              <a:pPr>
                <a:defRPr/>
              </a:pPr>
              <a:t>‹#›</a:t>
            </a:fld>
            <a:endParaRPr lang="en-US" altLang="en-US"/>
          </a:p>
        </p:txBody>
      </p:sp>
    </p:spTree>
    <p:extLst>
      <p:ext uri="{BB962C8B-B14F-4D97-AF65-F5344CB8AC3E}">
        <p14:creationId xmlns:p14="http://schemas.microsoft.com/office/powerpoint/2010/main" val="2812576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4667978-D513-4AE1-9EE5-4942A3714A76}"/>
              </a:ext>
            </a:extLst>
          </p:cNvPr>
          <p:cNvSpPr>
            <a:spLocks noGrp="1" noChangeArrowheads="1"/>
          </p:cNvSpPr>
          <p:nvPr>
            <p:ph type="sldNum" sz="quarter" idx="10"/>
          </p:nvPr>
        </p:nvSpPr>
        <p:spPr/>
        <p:txBody>
          <a:bodyPr/>
          <a:lstStyle>
            <a:lvl1pPr>
              <a:defRPr>
                <a:solidFill>
                  <a:schemeClr val="tx1"/>
                </a:solidFill>
              </a:defRPr>
            </a:lvl1pPr>
          </a:lstStyle>
          <a:p>
            <a:pPr>
              <a:defRPr/>
            </a:pPr>
            <a:fld id="{81ABDC54-5A10-4545-8ED4-DBE9A9C4BDE0}" type="slidenum">
              <a:rPr lang="en-US" altLang="en-US"/>
              <a:pPr>
                <a:defRPr/>
              </a:pPr>
              <a:t>‹#›</a:t>
            </a:fld>
            <a:endParaRPr lang="en-US" altLang="en-US"/>
          </a:p>
        </p:txBody>
      </p:sp>
    </p:spTree>
    <p:extLst>
      <p:ext uri="{BB962C8B-B14F-4D97-AF65-F5344CB8AC3E}">
        <p14:creationId xmlns:p14="http://schemas.microsoft.com/office/powerpoint/2010/main" val="2537860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FC1D0E8-D6B6-4C91-B698-19D806162A13}"/>
              </a:ext>
            </a:extLst>
          </p:cNvPr>
          <p:cNvSpPr>
            <a:spLocks noGrp="1" noChangeArrowheads="1"/>
          </p:cNvSpPr>
          <p:nvPr>
            <p:ph type="sldNum" sz="quarter" idx="10"/>
          </p:nvPr>
        </p:nvSpPr>
        <p:spPr/>
        <p:txBody>
          <a:bodyPr/>
          <a:lstStyle>
            <a:lvl1pPr>
              <a:defRPr>
                <a:solidFill>
                  <a:schemeClr val="tx1"/>
                </a:solidFill>
              </a:defRPr>
            </a:lvl1pPr>
          </a:lstStyle>
          <a:p>
            <a:pPr>
              <a:defRPr/>
            </a:pPr>
            <a:fld id="{8117A90A-0B6A-4051-A6E0-3235272C9B97}" type="slidenum">
              <a:rPr lang="en-US" altLang="en-US"/>
              <a:pPr>
                <a:defRPr/>
              </a:pPr>
              <a:t>‹#›</a:t>
            </a:fld>
            <a:endParaRPr lang="en-US" altLang="en-US"/>
          </a:p>
        </p:txBody>
      </p:sp>
    </p:spTree>
    <p:extLst>
      <p:ext uri="{BB962C8B-B14F-4D97-AF65-F5344CB8AC3E}">
        <p14:creationId xmlns:p14="http://schemas.microsoft.com/office/powerpoint/2010/main" val="1886635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57AB4DE-71C7-43B6-9376-E2A8042B9CFC}"/>
              </a:ext>
            </a:extLst>
          </p:cNvPr>
          <p:cNvSpPr>
            <a:spLocks noGrp="1" noChangeArrowheads="1"/>
          </p:cNvSpPr>
          <p:nvPr>
            <p:ph type="sldNum" sz="quarter" idx="10"/>
          </p:nvPr>
        </p:nvSpPr>
        <p:spPr/>
        <p:txBody>
          <a:bodyPr/>
          <a:lstStyle>
            <a:lvl1pPr>
              <a:defRPr>
                <a:solidFill>
                  <a:schemeClr val="tx1"/>
                </a:solidFill>
              </a:defRPr>
            </a:lvl1pPr>
          </a:lstStyle>
          <a:p>
            <a:pPr>
              <a:defRPr/>
            </a:pPr>
            <a:fld id="{94B534FF-74F0-4FDC-8511-060E208348ED}" type="slidenum">
              <a:rPr lang="en-US" altLang="en-US"/>
              <a:pPr>
                <a:defRPr/>
              </a:pPr>
              <a:t>‹#›</a:t>
            </a:fld>
            <a:endParaRPr lang="en-US" altLang="en-US"/>
          </a:p>
        </p:txBody>
      </p:sp>
    </p:spTree>
    <p:extLst>
      <p:ext uri="{BB962C8B-B14F-4D97-AF65-F5344CB8AC3E}">
        <p14:creationId xmlns:p14="http://schemas.microsoft.com/office/powerpoint/2010/main" val="3938341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F77CEA-6C56-4CC4-A2DD-EB9AC2C9AF07}"/>
              </a:ext>
            </a:extLst>
          </p:cNvPr>
          <p:cNvSpPr>
            <a:spLocks noGrp="1" noChangeArrowheads="1"/>
          </p:cNvSpPr>
          <p:nvPr>
            <p:ph type="sldNum" sz="quarter" idx="10"/>
          </p:nvPr>
        </p:nvSpPr>
        <p:spPr/>
        <p:txBody>
          <a:bodyPr/>
          <a:lstStyle>
            <a:lvl1pPr>
              <a:defRPr>
                <a:solidFill>
                  <a:schemeClr val="tx1"/>
                </a:solidFill>
              </a:defRPr>
            </a:lvl1pPr>
          </a:lstStyle>
          <a:p>
            <a:pPr>
              <a:defRPr/>
            </a:pPr>
            <a:fld id="{5E76C18A-9266-40BB-8991-E3CB041F4073}" type="slidenum">
              <a:rPr lang="en-US" altLang="en-US"/>
              <a:pPr>
                <a:defRPr/>
              </a:pPr>
              <a:t>‹#›</a:t>
            </a:fld>
            <a:endParaRPr lang="en-US" altLang="en-US"/>
          </a:p>
        </p:txBody>
      </p:sp>
    </p:spTree>
    <p:extLst>
      <p:ext uri="{BB962C8B-B14F-4D97-AF65-F5344CB8AC3E}">
        <p14:creationId xmlns:p14="http://schemas.microsoft.com/office/powerpoint/2010/main" val="2226318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ABEDA6A7-0013-4B59-A262-293739CA6D19}"/>
              </a:ext>
            </a:extLst>
          </p:cNvPr>
          <p:cNvSpPr>
            <a:spLocks noGrp="1" noChangeArrowheads="1"/>
          </p:cNvSpPr>
          <p:nvPr>
            <p:ph type="sldNum" sz="quarter" idx="10"/>
          </p:nvPr>
        </p:nvSpPr>
        <p:spPr/>
        <p:txBody>
          <a:bodyPr/>
          <a:lstStyle>
            <a:lvl1pPr>
              <a:defRPr>
                <a:solidFill>
                  <a:schemeClr val="tx1"/>
                </a:solidFill>
              </a:defRPr>
            </a:lvl1pPr>
          </a:lstStyle>
          <a:p>
            <a:pPr>
              <a:defRPr/>
            </a:pPr>
            <a:fld id="{74C22198-F39C-4D35-BAED-76D0CA895755}" type="slidenum">
              <a:rPr lang="en-US" altLang="en-US"/>
              <a:pPr>
                <a:defRPr/>
              </a:pPr>
              <a:t>‹#›</a:t>
            </a:fld>
            <a:endParaRPr lang="en-US" altLang="en-US"/>
          </a:p>
        </p:txBody>
      </p:sp>
    </p:spTree>
    <p:extLst>
      <p:ext uri="{BB962C8B-B14F-4D97-AF65-F5344CB8AC3E}">
        <p14:creationId xmlns:p14="http://schemas.microsoft.com/office/powerpoint/2010/main" val="2833175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A8887DA6-40B2-4DEB-884B-CFA6670A7192}"/>
              </a:ext>
            </a:extLst>
          </p:cNvPr>
          <p:cNvSpPr>
            <a:spLocks noGrp="1" noChangeArrowheads="1"/>
          </p:cNvSpPr>
          <p:nvPr>
            <p:ph type="sldNum" sz="quarter" idx="10"/>
          </p:nvPr>
        </p:nvSpPr>
        <p:spPr/>
        <p:txBody>
          <a:bodyPr/>
          <a:lstStyle>
            <a:lvl1pPr>
              <a:defRPr>
                <a:solidFill>
                  <a:schemeClr val="tx1"/>
                </a:solidFill>
              </a:defRPr>
            </a:lvl1pPr>
          </a:lstStyle>
          <a:p>
            <a:pPr>
              <a:defRPr/>
            </a:pPr>
            <a:fld id="{E5C63853-E224-4EE2-B55B-F111838F1CAA}" type="slidenum">
              <a:rPr lang="en-US" altLang="en-US"/>
              <a:pPr>
                <a:defRPr/>
              </a:pPr>
              <a:t>‹#›</a:t>
            </a:fld>
            <a:endParaRPr lang="en-US" altLang="en-US"/>
          </a:p>
        </p:txBody>
      </p:sp>
    </p:spTree>
    <p:extLst>
      <p:ext uri="{BB962C8B-B14F-4D97-AF65-F5344CB8AC3E}">
        <p14:creationId xmlns:p14="http://schemas.microsoft.com/office/powerpoint/2010/main" val="622048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6A16734-06FE-42EB-8471-983494BF59FF}"/>
              </a:ext>
            </a:extLst>
          </p:cNvPr>
          <p:cNvSpPr>
            <a:spLocks noGrp="1" noChangeArrowheads="1"/>
          </p:cNvSpPr>
          <p:nvPr>
            <p:ph type="sldNum" sz="quarter" idx="10"/>
          </p:nvPr>
        </p:nvSpPr>
        <p:spPr/>
        <p:txBody>
          <a:bodyPr/>
          <a:lstStyle>
            <a:lvl1pPr>
              <a:defRPr>
                <a:solidFill>
                  <a:schemeClr val="tx1"/>
                </a:solidFill>
              </a:defRPr>
            </a:lvl1pPr>
          </a:lstStyle>
          <a:p>
            <a:pPr>
              <a:defRPr/>
            </a:pPr>
            <a:fld id="{FD3B4B5D-5604-4F91-B45E-DF2426B9E829}" type="slidenum">
              <a:rPr lang="en-US" altLang="en-US"/>
              <a:pPr>
                <a:defRPr/>
              </a:pPr>
              <a:t>‹#›</a:t>
            </a:fld>
            <a:endParaRPr lang="en-US" altLang="en-US"/>
          </a:p>
        </p:txBody>
      </p:sp>
    </p:spTree>
    <p:extLst>
      <p:ext uri="{BB962C8B-B14F-4D97-AF65-F5344CB8AC3E}">
        <p14:creationId xmlns:p14="http://schemas.microsoft.com/office/powerpoint/2010/main" val="2480695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204D9D7-CABC-47DA-9923-B5AA1A926534}"/>
              </a:ext>
            </a:extLst>
          </p:cNvPr>
          <p:cNvSpPr>
            <a:spLocks noGrp="1" noChangeArrowheads="1"/>
          </p:cNvSpPr>
          <p:nvPr>
            <p:ph type="sldNum" sz="quarter" idx="10"/>
          </p:nvPr>
        </p:nvSpPr>
        <p:spPr/>
        <p:txBody>
          <a:bodyPr/>
          <a:lstStyle>
            <a:lvl1pPr>
              <a:defRPr>
                <a:solidFill>
                  <a:schemeClr val="tx1"/>
                </a:solidFill>
              </a:defRPr>
            </a:lvl1pPr>
          </a:lstStyle>
          <a:p>
            <a:pPr>
              <a:defRPr/>
            </a:pPr>
            <a:fld id="{FC86A571-9906-4FFD-BAE0-B2F0581AF25C}" type="slidenum">
              <a:rPr lang="en-US" altLang="en-US"/>
              <a:pPr>
                <a:defRPr/>
              </a:pPr>
              <a:t>‹#›</a:t>
            </a:fld>
            <a:endParaRPr lang="en-US" altLang="en-US"/>
          </a:p>
        </p:txBody>
      </p:sp>
    </p:spTree>
    <p:extLst>
      <p:ext uri="{BB962C8B-B14F-4D97-AF65-F5344CB8AC3E}">
        <p14:creationId xmlns:p14="http://schemas.microsoft.com/office/powerpoint/2010/main" val="18332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2911821E-22AA-47D6-9B0D-6C5D1DD0E44A}"/>
              </a:ext>
            </a:extLst>
          </p:cNvPr>
          <p:cNvSpPr>
            <a:spLocks noGrp="1"/>
          </p:cNvSpPr>
          <p:nvPr>
            <p:ph type="dt" sz="half" idx="10"/>
          </p:nvPr>
        </p:nvSpPr>
        <p:spPr>
          <a:xfrm>
            <a:off x="6096000" y="6248400"/>
            <a:ext cx="2667000" cy="365125"/>
          </a:xfrm>
          <a:prstGeom prst="rect">
            <a:avLst/>
          </a:prstGeom>
        </p:spPr>
        <p:txBody>
          <a:bodyPr rtlCol="0"/>
          <a:lstStyle>
            <a:lvl1pPr eaLnBrk="0" fontAlgn="auto" hangingPunct="0">
              <a:spcBef>
                <a:spcPts val="0"/>
              </a:spcBef>
              <a:spcAft>
                <a:spcPts val="0"/>
              </a:spcAft>
              <a:defRPr sz="1800">
                <a:latin typeface="+mn-lt"/>
                <a:ea typeface="+mn-ea"/>
                <a:cs typeface="+mn-cs"/>
              </a:defRPr>
            </a:lvl1pPr>
          </a:lstStyle>
          <a:p>
            <a:pPr>
              <a:defRPr/>
            </a:pPr>
            <a:endParaRPr lang="en-US"/>
          </a:p>
        </p:txBody>
      </p:sp>
      <p:sp>
        <p:nvSpPr>
          <p:cNvPr id="6" name="Slide Number Placeholder 9">
            <a:extLst>
              <a:ext uri="{FF2B5EF4-FFF2-40B4-BE49-F238E27FC236}">
                <a16:creationId xmlns:a16="http://schemas.microsoft.com/office/drawing/2014/main" id="{18B2FF6D-3745-44EB-BA86-7BBB37232570}"/>
              </a:ext>
            </a:extLst>
          </p:cNvPr>
          <p:cNvSpPr>
            <a:spLocks noGrp="1"/>
          </p:cNvSpPr>
          <p:nvPr>
            <p:ph type="sldNum" sz="quarter" idx="11"/>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eaLnBrk="0" hangingPunct="0">
              <a:defRPr sz="1800">
                <a:latin typeface="Calibri" panose="020F0502020204030204" pitchFamily="34" charset="0"/>
              </a:defRPr>
            </a:lvl1pPr>
          </a:lstStyle>
          <a:p>
            <a:pPr>
              <a:defRPr/>
            </a:pPr>
            <a:fld id="{8EE47FB3-4115-4A4E-A9EE-F94993F87B22}"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D72EEDFF-7651-4FF4-A6D8-4D8229B021DE}"/>
              </a:ext>
            </a:extLst>
          </p:cNvPr>
          <p:cNvSpPr>
            <a:spLocks noGrp="1"/>
          </p:cNvSpPr>
          <p:nvPr>
            <p:ph type="ftr" sz="quarter" idx="12"/>
          </p:nvPr>
        </p:nvSpPr>
        <p:spPr>
          <a:xfrm>
            <a:off x="609600" y="6248400"/>
            <a:ext cx="5421313" cy="365125"/>
          </a:xfrm>
          <a:prstGeom prst="rect">
            <a:avLst/>
          </a:prstGeom>
        </p:spPr>
        <p:txBody>
          <a:bodyPr rtlCol="0"/>
          <a:lstStyle>
            <a:lvl1pPr eaLnBrk="0" fontAlgn="auto" hangingPunct="0">
              <a:spcBef>
                <a:spcPts val="0"/>
              </a:spcBef>
              <a:spcAft>
                <a:spcPts val="0"/>
              </a:spcAft>
              <a:defRPr sz="1800">
                <a:latin typeface="+mn-lt"/>
                <a:ea typeface="+mn-ea"/>
                <a:cs typeface="+mn-cs"/>
              </a:defRPr>
            </a:lvl1pPr>
          </a:lstStyle>
          <a:p>
            <a:pPr>
              <a:defRPr/>
            </a:pPr>
            <a:endParaRPr lang="en-US"/>
          </a:p>
        </p:txBody>
      </p:sp>
    </p:spTree>
    <p:extLst>
      <p:ext uri="{BB962C8B-B14F-4D97-AF65-F5344CB8AC3E}">
        <p14:creationId xmlns:p14="http://schemas.microsoft.com/office/powerpoint/2010/main" val="410692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289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a:extLst>
              <a:ext uri="{FF2B5EF4-FFF2-40B4-BE49-F238E27FC236}">
                <a16:creationId xmlns:a16="http://schemas.microsoft.com/office/drawing/2014/main" id="{75F69911-CE74-4600-8998-F8BD62D16642}"/>
              </a:ext>
            </a:extLst>
          </p:cNvPr>
          <p:cNvSpPr>
            <a:spLocks noGrp="1"/>
          </p:cNvSpPr>
          <p:nvPr>
            <p:ph type="sldNum" sz="quarter" idx="10"/>
          </p:nvPr>
        </p:nvSpPr>
        <p:spPr/>
        <p:txBody>
          <a:bodyPr/>
          <a:lstStyle>
            <a:lvl1pPr>
              <a:defRPr>
                <a:solidFill>
                  <a:schemeClr val="tx1"/>
                </a:solidFill>
              </a:defRPr>
            </a:lvl1pPr>
          </a:lstStyle>
          <a:p>
            <a:pPr>
              <a:defRPr/>
            </a:pPr>
            <a:fld id="{F96D5320-AF1B-4C5F-8735-8DCEC0F13988}" type="slidenum">
              <a:rPr lang="en-US" altLang="en-US"/>
              <a:pPr>
                <a:defRPr/>
              </a:pPr>
              <a:t>‹#›</a:t>
            </a:fld>
            <a:endParaRPr lang="en-US" altLang="en-US"/>
          </a:p>
        </p:txBody>
      </p:sp>
    </p:spTree>
    <p:extLst>
      <p:ext uri="{BB962C8B-B14F-4D97-AF65-F5344CB8AC3E}">
        <p14:creationId xmlns:p14="http://schemas.microsoft.com/office/powerpoint/2010/main" val="227179902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7752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97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B58CDA4-4BEA-4CB0-AE19-D8A419847822}"/>
              </a:ext>
            </a:extLst>
          </p:cNvPr>
          <p:cNvSpPr>
            <a:spLocks noGrp="1" noChangeArrowheads="1"/>
          </p:cNvSpPr>
          <p:nvPr>
            <p:ph type="sldNum" sz="quarter" idx="10"/>
          </p:nvPr>
        </p:nvSpPr>
        <p:spPr>
          <a:xfrm>
            <a:off x="6283325" y="6218238"/>
            <a:ext cx="269875"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A21626-FAB0-4B48-95C0-4D31943FA1E8}" type="slidenum">
              <a:rPr lang="en-US" altLang="en-US"/>
              <a:pPr>
                <a:defRPr/>
              </a:pPr>
              <a:t>‹#›</a:t>
            </a:fld>
            <a:endParaRPr lang="en-US" altLang="en-US"/>
          </a:p>
        </p:txBody>
      </p:sp>
    </p:spTree>
    <p:extLst>
      <p:ext uri="{BB962C8B-B14F-4D97-AF65-F5344CB8AC3E}">
        <p14:creationId xmlns:p14="http://schemas.microsoft.com/office/powerpoint/2010/main" val="90700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481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5D09529-CD68-49C7-B362-79FE35046751}"/>
              </a:ext>
            </a:extLst>
          </p:cNvPr>
          <p:cNvSpPr>
            <a:spLocks noGrp="1"/>
          </p:cNvSpPr>
          <p:nvPr>
            <p:ph type="dt" sz="half" idx="10"/>
          </p:nvPr>
        </p:nvSpPr>
        <p:spPr/>
        <p:txBody>
          <a:bodyPr/>
          <a:lstStyle>
            <a:lvl1pPr eaLnBrk="0" hangingPunct="0">
              <a:defRPr>
                <a:ea typeface="MS PGothic" pitchFamily="34" charset="-128"/>
              </a:defRPr>
            </a:lvl1pPr>
          </a:lstStyle>
          <a:p>
            <a:pPr>
              <a:defRPr/>
            </a:pPr>
            <a:fld id="{4F42D72F-0E21-4FFE-A9FB-0231A245714D}" type="datetimeFigureOut">
              <a:rPr lang="en-US"/>
              <a:pPr>
                <a:defRPr/>
              </a:pPr>
              <a:t>3/23/2018</a:t>
            </a:fld>
            <a:endParaRPr lang="en-US" dirty="0"/>
          </a:p>
        </p:txBody>
      </p:sp>
      <p:sp>
        <p:nvSpPr>
          <p:cNvPr id="5" name="Footer Placeholder 4">
            <a:extLst>
              <a:ext uri="{FF2B5EF4-FFF2-40B4-BE49-F238E27FC236}">
                <a16:creationId xmlns:a16="http://schemas.microsoft.com/office/drawing/2014/main" id="{15670CD0-1595-4212-81F7-C21D5C4613EC}"/>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4E23593-5038-47E3-90A0-CA5427C8717B}"/>
              </a:ext>
            </a:extLst>
          </p:cNvPr>
          <p:cNvSpPr>
            <a:spLocks noGrp="1"/>
          </p:cNvSpPr>
          <p:nvPr>
            <p:ph type="sldNum" sz="quarter" idx="12"/>
          </p:nvPr>
        </p:nvSpPr>
        <p:spPr/>
        <p:txBody>
          <a:bodyPr/>
          <a:lstStyle>
            <a:lvl1pPr eaLnBrk="0" hangingPunct="0">
              <a:defRPr/>
            </a:lvl1pPr>
          </a:lstStyle>
          <a:p>
            <a:pPr>
              <a:defRPr/>
            </a:pPr>
            <a:fld id="{308A9E9C-5F8E-4BDC-8FC9-857341AF6410}" type="slidenum">
              <a:rPr lang="en-US" altLang="en-US"/>
              <a:pPr>
                <a:defRPr/>
              </a:pPr>
              <a:t>‹#›</a:t>
            </a:fld>
            <a:endParaRPr lang="en-US" altLang="en-US"/>
          </a:p>
        </p:txBody>
      </p:sp>
    </p:spTree>
    <p:extLst>
      <p:ext uri="{BB962C8B-B14F-4D97-AF65-F5344CB8AC3E}">
        <p14:creationId xmlns:p14="http://schemas.microsoft.com/office/powerpoint/2010/main" val="97091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5.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wmf"/><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5.wmf"/><Relationship Id="rId2" Type="http://schemas.openxmlformats.org/officeDocument/2006/relationships/slideLayout" Target="../slideLayouts/slideLayout40.xml"/><Relationship Id="rId16" Type="http://schemas.openxmlformats.org/officeDocument/2006/relationships/image" Target="../media/image4.w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74" r:id="rId1"/>
    <p:sldLayoutId id="2147486675" r:id="rId2"/>
    <p:sldLayoutId id="2147486676" r:id="rId3"/>
    <p:sldLayoutId id="2147486677" r:id="rId4"/>
    <p:sldLayoutId id="2147486678" r:id="rId5"/>
    <p:sldLayoutId id="2147486679" r:id="rId6"/>
    <p:sldLayoutId id="2147486680" r:id="rId7"/>
    <p:sldLayoutId id="2147486662" r:id="rId8"/>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8266254D-1FAA-4E00-A84C-3120C3558F9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6213CA23-B75D-47C4-A14A-6A8F0BE1645B}" type="datetimeFigureOut">
              <a:rPr lang="en-US"/>
              <a:pPr>
                <a:defRPr/>
              </a:pPr>
              <a:t>3/23/2018</a:t>
            </a:fld>
            <a:endParaRPr lang="en-US" dirty="0"/>
          </a:p>
        </p:txBody>
      </p:sp>
      <p:sp>
        <p:nvSpPr>
          <p:cNvPr id="5" name="Footer Placeholder 4">
            <a:extLst>
              <a:ext uri="{FF2B5EF4-FFF2-40B4-BE49-F238E27FC236}">
                <a16:creationId xmlns:a16="http://schemas.microsoft.com/office/drawing/2014/main" id="{7E260E78-E172-460A-88FF-6C7C3E8C885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C591CDD-504A-4CA3-BADF-E793A4D9E6B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AC59605-ED0E-453F-BE58-EC5092C79E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81" r:id="rId1"/>
    <p:sldLayoutId id="2147486682" r:id="rId2"/>
    <p:sldLayoutId id="2147486683" r:id="rId3"/>
    <p:sldLayoutId id="2147486684" r:id="rId4"/>
    <p:sldLayoutId id="2147486685" r:id="rId5"/>
    <p:sldLayoutId id="2147486686" r:id="rId6"/>
    <p:sldLayoutId id="2147486687" r:id="rId7"/>
    <p:sldLayoutId id="2147486688" r:id="rId8"/>
    <p:sldLayoutId id="2147486689" r:id="rId9"/>
    <p:sldLayoutId id="2147486690" r:id="rId10"/>
    <p:sldLayoutId id="2147486691" r:id="rId11"/>
    <p:sldLayoutId id="2147486692" r:id="rId12"/>
    <p:sldLayoutId id="2147486693" r:id="rId13"/>
    <p:sldLayoutId id="2147486694" r:id="rId14"/>
    <p:sldLayoutId id="214748669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B21A6E-4F83-4E9F-9E9C-E57DD7F86579}"/>
              </a:ext>
            </a:extLst>
          </p:cNvPr>
          <p:cNvPicPr>
            <a:picLocks noChangeArrowheads="1"/>
          </p:cNvPicPr>
          <p:nvPr/>
        </p:nvPicPr>
        <p:blipFill>
          <a:blip r:embed="rId17"/>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7" name="Picture 3">
            <a:extLst>
              <a:ext uri="{FF2B5EF4-FFF2-40B4-BE49-F238E27FC236}">
                <a16:creationId xmlns:a16="http://schemas.microsoft.com/office/drawing/2014/main" id="{F92662C8-CF9D-491A-A966-F5BABDB2D53C}"/>
              </a:ext>
            </a:extLst>
          </p:cNvPr>
          <p:cNvPicPr>
            <a:picLocks noChangeArrowheads="1"/>
          </p:cNvPicPr>
          <p:nvPr/>
        </p:nvPicPr>
        <p:blipFill>
          <a:blip r:embed="rId17"/>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8" name="Picture 4">
            <a:extLst>
              <a:ext uri="{FF2B5EF4-FFF2-40B4-BE49-F238E27FC236}">
                <a16:creationId xmlns:a16="http://schemas.microsoft.com/office/drawing/2014/main" id="{BDB71D27-93B7-43C9-8839-C3A5E963FA15}"/>
              </a:ext>
            </a:extLst>
          </p:cNvPr>
          <p:cNvPicPr>
            <a:picLocks noChangeArrowheads="1"/>
          </p:cNvPicPr>
          <p:nvPr/>
        </p:nvPicPr>
        <p:blipFill>
          <a:blip r:embed="rId18"/>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29" name="Rectangle 5">
            <a:extLst>
              <a:ext uri="{FF2B5EF4-FFF2-40B4-BE49-F238E27FC236}">
                <a16:creationId xmlns:a16="http://schemas.microsoft.com/office/drawing/2014/main" id="{8B1DB86D-E3B2-4C3B-A9EC-867A1DCE1865}"/>
              </a:ext>
            </a:extLst>
          </p:cNvPr>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a:extLst>
              <a:ext uri="{FF2B5EF4-FFF2-40B4-BE49-F238E27FC236}">
                <a16:creationId xmlns:a16="http://schemas.microsoft.com/office/drawing/2014/main" id="{CB289056-6A07-42C0-838F-1E2B0F4BA45C}"/>
              </a:ext>
            </a:extLst>
          </p:cNvPr>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a:extLst>
              <a:ext uri="{FF2B5EF4-FFF2-40B4-BE49-F238E27FC236}">
                <a16:creationId xmlns:a16="http://schemas.microsoft.com/office/drawing/2014/main" id="{A0E520D2-51E5-4519-875F-D9A2724C92DE}"/>
              </a:ext>
            </a:extLst>
          </p:cNvPr>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eaLnBrk="1" hangingPunct="0">
              <a:defRPr sz="1200">
                <a:solidFill>
                  <a:srgbClr val="000000"/>
                </a:solidFill>
              </a:defRPr>
            </a:lvl1pPr>
          </a:lstStyle>
          <a:p>
            <a:pPr>
              <a:defRPr/>
            </a:pPr>
            <a:fld id="{BF30F2B8-C46E-4E08-99F7-A121644507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63" r:id="rId1"/>
    <p:sldLayoutId id="2147486664" r:id="rId2"/>
    <p:sldLayoutId id="2147486665" r:id="rId3"/>
    <p:sldLayoutId id="2147486666" r:id="rId4"/>
    <p:sldLayoutId id="2147486667" r:id="rId5"/>
    <p:sldLayoutId id="2147486668" r:id="rId6"/>
    <p:sldLayoutId id="2147486669" r:id="rId7"/>
    <p:sldLayoutId id="2147486670" r:id="rId8"/>
    <p:sldLayoutId id="2147486671" r:id="rId9"/>
    <p:sldLayoutId id="2147486672" r:id="rId10"/>
    <p:sldLayoutId id="2147486673" r:id="rId11"/>
    <p:sldLayoutId id="2147486696" r:id="rId12"/>
    <p:sldLayoutId id="2147486697" r:id="rId13"/>
    <p:sldLayoutId id="2147486698" r:id="rId14"/>
    <p:sldLayoutId id="2147486699" r:id="rId15"/>
  </p:sldLayoutIdLst>
  <p:txStyles>
    <p:titleStyle>
      <a:lvl1pPr algn="ctr" rtl="0" eaLnBrk="0" fontAlgn="base" hangingPunct="0">
        <a:spcBef>
          <a:spcPct val="0"/>
        </a:spcBef>
        <a:spcAft>
          <a:spcPct val="0"/>
        </a:spcAft>
        <a:defRPr sz="4400">
          <a:solidFill>
            <a:srgbClr val="000000"/>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1pPr>
      <a:lvl2pPr marL="782638" indent="-325438"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2pPr>
      <a:lvl3pPr marL="1219200" indent="-3048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3pPr>
      <a:lvl4pPr marL="1736725" indent="-365125"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4pPr>
      <a:lvl5pPr marL="2193925"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192335-B9FB-4D4B-88AA-1861FADC69B1}"/>
              </a:ext>
            </a:extLst>
          </p:cNvPr>
          <p:cNvPicPr>
            <a:picLocks noChangeArrowheads="1"/>
          </p:cNvPicPr>
          <p:nvPr/>
        </p:nvPicPr>
        <p:blipFill>
          <a:blip r:embed="rId16"/>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7" name="Picture 3">
            <a:extLst>
              <a:ext uri="{FF2B5EF4-FFF2-40B4-BE49-F238E27FC236}">
                <a16:creationId xmlns:a16="http://schemas.microsoft.com/office/drawing/2014/main" id="{D2A84978-0FA9-4AD8-AAC1-CA4EB6041C44}"/>
              </a:ext>
            </a:extLst>
          </p:cNvPr>
          <p:cNvPicPr>
            <a:picLocks noChangeArrowheads="1"/>
          </p:cNvPicPr>
          <p:nvPr/>
        </p:nvPicPr>
        <p:blipFill>
          <a:blip r:embed="rId16"/>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8" name="Picture 4">
            <a:extLst>
              <a:ext uri="{FF2B5EF4-FFF2-40B4-BE49-F238E27FC236}">
                <a16:creationId xmlns:a16="http://schemas.microsoft.com/office/drawing/2014/main" id="{ED09AEBA-47F2-485E-8E2D-F85AD18DF140}"/>
              </a:ext>
            </a:extLst>
          </p:cNvPr>
          <p:cNvPicPr>
            <a:picLocks noChangeArrowheads="1"/>
          </p:cNvPicPr>
          <p:nvPr/>
        </p:nvPicPr>
        <p:blipFill>
          <a:blip r:embed="rId17"/>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29" name="Rectangle 5">
            <a:extLst>
              <a:ext uri="{FF2B5EF4-FFF2-40B4-BE49-F238E27FC236}">
                <a16:creationId xmlns:a16="http://schemas.microsoft.com/office/drawing/2014/main" id="{F7F83DA8-6853-4BAF-A400-74EAF8CC275A}"/>
              </a:ext>
            </a:extLst>
          </p:cNvPr>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a:extLst>
              <a:ext uri="{FF2B5EF4-FFF2-40B4-BE49-F238E27FC236}">
                <a16:creationId xmlns:a16="http://schemas.microsoft.com/office/drawing/2014/main" id="{DFBCCFDC-15FD-4ED8-89FE-A8DE2F5A9312}"/>
              </a:ext>
            </a:extLst>
          </p:cNvPr>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a:extLst>
              <a:ext uri="{FF2B5EF4-FFF2-40B4-BE49-F238E27FC236}">
                <a16:creationId xmlns:a16="http://schemas.microsoft.com/office/drawing/2014/main" id="{46C7A41A-1F06-407A-8743-889C266024B8}"/>
              </a:ext>
            </a:extLst>
          </p:cNvPr>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eaLnBrk="1" hangingPunct="0">
              <a:defRPr sz="1200">
                <a:solidFill>
                  <a:srgbClr val="000000"/>
                </a:solidFill>
              </a:defRPr>
            </a:lvl1pPr>
          </a:lstStyle>
          <a:p>
            <a:pPr>
              <a:defRPr/>
            </a:pPr>
            <a:fld id="{A37FAC70-504A-4A76-A447-2C801C4E4E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0" r:id="rId1"/>
    <p:sldLayoutId id="2147486701" r:id="rId2"/>
    <p:sldLayoutId id="2147486702" r:id="rId3"/>
    <p:sldLayoutId id="2147486703" r:id="rId4"/>
    <p:sldLayoutId id="2147486704" r:id="rId5"/>
    <p:sldLayoutId id="2147486705" r:id="rId6"/>
    <p:sldLayoutId id="2147486706" r:id="rId7"/>
    <p:sldLayoutId id="2147486707" r:id="rId8"/>
    <p:sldLayoutId id="2147486708" r:id="rId9"/>
    <p:sldLayoutId id="2147486709" r:id="rId10"/>
    <p:sldLayoutId id="2147486710" r:id="rId11"/>
    <p:sldLayoutId id="2147486711" r:id="rId12"/>
    <p:sldLayoutId id="2147486712" r:id="rId13"/>
    <p:sldLayoutId id="2147486713" r:id="rId14"/>
  </p:sldLayoutIdLst>
  <p:txStyles>
    <p:titleStyle>
      <a:lvl1pPr algn="ctr" rtl="0" eaLnBrk="0" fontAlgn="base" hangingPunct="0">
        <a:spcBef>
          <a:spcPct val="0"/>
        </a:spcBef>
        <a:spcAft>
          <a:spcPct val="0"/>
        </a:spcAft>
        <a:defRPr sz="4400">
          <a:solidFill>
            <a:srgbClr val="000000"/>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1pPr>
      <a:lvl2pPr marL="782638" indent="-325438"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2pPr>
      <a:lvl3pPr marL="1219200" indent="-3048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3pPr>
      <a:lvl4pPr marL="1736725" indent="-365125"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4pPr>
      <a:lvl5pPr marL="2193925"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psychedelic-library.org/zinberg.ht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themeOverride" Target="../theme/themeOverride1.x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hyperlink" Target="http://www.getcbanow.org/" TargetMode="External"/><Relationship Id="rId3" Type="http://schemas.openxmlformats.org/officeDocument/2006/relationships/diagramLayout" Target="../diagrams/layout2.xml"/><Relationship Id="rId7" Type="http://schemas.openxmlformats.org/officeDocument/2006/relationships/hyperlink" Target="mailto:NYCCBA@health.nyc.gov" TargetMode="Externa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mailto:jrwan@health.nyc.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eg"/><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jpeg"/><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381000" y="2438400"/>
            <a:ext cx="84582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sz="4000" b="1" smtClean="0">
                <a:solidFill>
                  <a:srgbClr val="00B050"/>
                </a:solidFill>
                <a:latin typeface="Tahoma" panose="020B0604030504040204" pitchFamily="34" charset="0"/>
                <a:cs typeface="Tahoma" panose="020B0604030504040204" pitchFamily="34" charset="0"/>
              </a:rPr>
              <a:t>Integrating Harm Reduction to Case Management Services</a:t>
            </a:r>
            <a:r>
              <a:rPr lang="en-US" altLang="en-US" sz="5400" b="1" smtClean="0"/>
              <a:t/>
            </a:r>
            <a:br>
              <a:rPr lang="en-US" altLang="en-US" sz="5400" b="1" smtClean="0"/>
            </a:br>
            <a:r>
              <a:rPr lang="en-US" altLang="en-US" sz="5400" b="1" smtClean="0"/>
              <a:t/>
            </a:r>
            <a:br>
              <a:rPr lang="en-US" altLang="en-US" sz="5400" b="1" smtClean="0"/>
            </a:br>
            <a:r>
              <a:rPr lang="en-US" altLang="en-US" sz="2400" smtClean="0">
                <a:latin typeface="Tahoma" panose="020B0604030504040204" pitchFamily="34" charset="0"/>
                <a:cs typeface="Tahoma" panose="020B0604030504040204" pitchFamily="34" charset="0"/>
              </a:rPr>
              <a:t>Tanagra M. Melgarejo</a:t>
            </a:r>
            <a:br>
              <a:rPr lang="en-US" altLang="en-US" sz="2400" smtClean="0">
                <a:latin typeface="Tahoma" panose="020B0604030504040204" pitchFamily="34" charset="0"/>
                <a:cs typeface="Tahoma" panose="020B0604030504040204" pitchFamily="34" charset="0"/>
              </a:rPr>
            </a:br>
            <a:r>
              <a:rPr lang="en-US" altLang="en-US" sz="2400" smtClean="0">
                <a:latin typeface="Tahoma" panose="020B0604030504040204" pitchFamily="34" charset="0"/>
                <a:cs typeface="Tahoma" panose="020B0604030504040204" pitchFamily="34" charset="0"/>
              </a:rPr>
              <a:t>Chris Abert</a:t>
            </a:r>
            <a:br>
              <a:rPr lang="en-US" altLang="en-US" sz="2400" smtClean="0">
                <a:latin typeface="Tahoma" panose="020B0604030504040204" pitchFamily="34" charset="0"/>
                <a:cs typeface="Tahoma" panose="020B0604030504040204" pitchFamily="34" charset="0"/>
              </a:rPr>
            </a:br>
            <a:r>
              <a:rPr lang="en-US" altLang="en-US" sz="2400" smtClean="0">
                <a:latin typeface="Tahoma" panose="020B0604030504040204" pitchFamily="34" charset="0"/>
                <a:cs typeface="Tahoma" panose="020B0604030504040204" pitchFamily="34" charset="0"/>
              </a:rPr>
              <a:t>Julie Rwan</a:t>
            </a:r>
            <a:br>
              <a:rPr lang="en-US" altLang="en-US" sz="2400" smtClean="0">
                <a:latin typeface="Tahoma" panose="020B0604030504040204" pitchFamily="34" charset="0"/>
                <a:cs typeface="Tahoma" panose="020B0604030504040204" pitchFamily="34" charset="0"/>
              </a:rPr>
            </a:br>
            <a:r>
              <a:rPr lang="en-US" altLang="en-US" sz="3600" b="1" smtClean="0">
                <a:latin typeface="Tahoma" panose="020B0604030504040204" pitchFamily="34" charset="0"/>
                <a:cs typeface="Tahoma" panose="020B0604030504040204" pitchFamily="34" charset="0"/>
              </a:rPr>
              <a:t> </a:t>
            </a:r>
            <a:r>
              <a:rPr lang="en-US" altLang="en-US" sz="9600" b="1" smtClean="0">
                <a:latin typeface="Tahoma" panose="020B0604030504040204" pitchFamily="34" charset="0"/>
                <a:cs typeface="Tahoma" panose="020B0604030504040204" pitchFamily="34" charset="0"/>
              </a:rPr>
              <a:t/>
            </a:r>
            <a:br>
              <a:rPr lang="en-US" altLang="en-US" sz="9600" b="1" smtClean="0">
                <a:latin typeface="Tahoma" panose="020B0604030504040204" pitchFamily="34" charset="0"/>
                <a:cs typeface="Tahoma" panose="020B0604030504040204" pitchFamily="34" charset="0"/>
              </a:rPr>
            </a:br>
            <a:endParaRPr lang="en-US" altLang="en-US" sz="2800" b="1" smtClean="0">
              <a:latin typeface="Tahoma" panose="020B0604030504040204" pitchFamily="34" charset="0"/>
              <a:cs typeface="Tahoma" panose="020B0604030504040204" pitchFamily="34"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9394" name="Group 4">
            <a:extLst>
              <a:ext uri="{FF2B5EF4-FFF2-40B4-BE49-F238E27FC236}">
                <a16:creationId xmlns:a16="http://schemas.microsoft.com/office/drawing/2014/main" id="{5D59D710-A703-46BF-9ED5-95BD3446CF24}"/>
              </a:ext>
            </a:extLst>
          </p:cNvPr>
          <p:cNvGrpSpPr>
            <a:grpSpLocks/>
          </p:cNvGrpSpPr>
          <p:nvPr/>
        </p:nvGrpSpPr>
        <p:grpSpPr bwMode="auto">
          <a:xfrm>
            <a:off x="838200" y="1143000"/>
            <a:ext cx="7696200" cy="4800600"/>
            <a:chOff x="528" y="960"/>
            <a:chExt cx="4848" cy="3024"/>
          </a:xfrm>
          <a:solidFill>
            <a:schemeClr val="bg1"/>
          </a:solidFill>
        </p:grpSpPr>
        <p:sp>
          <p:nvSpPr>
            <p:cNvPr id="53250" name="Rectangle 2">
              <a:extLst>
                <a:ext uri="{FF2B5EF4-FFF2-40B4-BE49-F238E27FC236}">
                  <a16:creationId xmlns:a16="http://schemas.microsoft.com/office/drawing/2014/main" id="{C321254D-C58B-4F7B-B754-E3C56943727C}"/>
                </a:ext>
              </a:extLst>
            </p:cNvPr>
            <p:cNvSpPr>
              <a:spLocks noChangeArrowheads="1"/>
            </p:cNvSpPr>
            <p:nvPr/>
          </p:nvSpPr>
          <p:spPr bwMode="auto">
            <a:xfrm>
              <a:off x="528" y="960"/>
              <a:ext cx="4848" cy="3024"/>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lstStyle/>
            <a:p>
              <a:pPr algn="ctr" eaLnBrk="1">
                <a:defRPr/>
              </a:pPr>
              <a:endParaRPr lang="en-US" sz="1800">
                <a:solidFill>
                  <a:srgbClr val="000000"/>
                </a:solidFill>
                <a:latin typeface="Arial" charset="0"/>
                <a:ea typeface="ＭＳ Ｐゴシック" charset="0"/>
              </a:endParaRPr>
            </a:p>
          </p:txBody>
        </p:sp>
        <p:sp>
          <p:nvSpPr>
            <p:cNvPr id="53251" name="Rectangle 3">
              <a:extLst>
                <a:ext uri="{FF2B5EF4-FFF2-40B4-BE49-F238E27FC236}">
                  <a16:creationId xmlns:a16="http://schemas.microsoft.com/office/drawing/2014/main" id="{2CF514C0-7F40-4596-AB86-7F737A6CF1C3}"/>
                </a:ext>
              </a:extLst>
            </p:cNvPr>
            <p:cNvSpPr>
              <a:spLocks noChangeArrowheads="1"/>
            </p:cNvSpPr>
            <p:nvPr/>
          </p:nvSpPr>
          <p:spPr bwMode="auto">
            <a:xfrm>
              <a:off x="528" y="960"/>
              <a:ext cx="4848" cy="293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spAutoFit/>
            </a:bodyPr>
            <a:lstStyle/>
            <a:p>
              <a:pPr algn="ctr" eaLnBrk="1">
                <a:defRPr/>
              </a:pPr>
              <a:r>
                <a:rPr lang="en-US" sz="3000" dirty="0">
                  <a:solidFill>
                    <a:srgbClr val="000000"/>
                  </a:solidFill>
                  <a:latin typeface="Calibri" charset="0"/>
                  <a:ea typeface="ＭＳ Ｐゴシック" charset="0"/>
                </a:rPr>
                <a:t>A holistic</a:t>
              </a:r>
              <a:r>
                <a:rPr lang="en-US" sz="3000" dirty="0">
                  <a:solidFill>
                    <a:srgbClr val="7030A0"/>
                  </a:solidFill>
                  <a:latin typeface="Calibri" charset="0"/>
                  <a:ea typeface="ＭＳ Ｐゴシック" charset="0"/>
                </a:rPr>
                <a:t> </a:t>
              </a:r>
              <a:r>
                <a:rPr lang="en-US" sz="3000" dirty="0">
                  <a:solidFill>
                    <a:srgbClr val="000000"/>
                  </a:solidFill>
                  <a:latin typeface="Calibri" charset="0"/>
                  <a:ea typeface="ＭＳ Ｐゴシック" charset="0"/>
                </a:rPr>
                <a:t>approach</a:t>
              </a:r>
              <a:r>
                <a:rPr lang="en-US" sz="3000" dirty="0">
                  <a:solidFill>
                    <a:srgbClr val="7030A0"/>
                  </a:solidFill>
                  <a:latin typeface="Calibri" charset="0"/>
                  <a:ea typeface="ＭＳ Ｐゴシック" charset="0"/>
                </a:rPr>
                <a:t> </a:t>
              </a:r>
              <a:r>
                <a:rPr lang="en-US" sz="3000" dirty="0">
                  <a:solidFill>
                    <a:srgbClr val="000000"/>
                  </a:solidFill>
                  <a:latin typeface="Calibri" charset="0"/>
                  <a:ea typeface="ＭＳ Ｐゴシック" charset="0"/>
                </a:rPr>
                <a:t>to working with </a:t>
              </a:r>
            </a:p>
            <a:p>
              <a:pPr algn="ctr" eaLnBrk="1">
                <a:defRPr/>
              </a:pPr>
              <a:r>
                <a:rPr lang="en-US" sz="3000" dirty="0">
                  <a:solidFill>
                    <a:srgbClr val="000000"/>
                  </a:solidFill>
                  <a:latin typeface="Calibri" charset="0"/>
                  <a:ea typeface="ＭＳ Ｐゴシック" charset="0"/>
                </a:rPr>
                <a:t>people at higher-risk in relation to HIV, </a:t>
              </a:r>
            </a:p>
            <a:p>
              <a:pPr algn="ctr" eaLnBrk="1">
                <a:defRPr/>
              </a:pPr>
              <a:r>
                <a:rPr lang="en-US" sz="3000" dirty="0">
                  <a:solidFill>
                    <a:srgbClr val="000000"/>
                  </a:solidFill>
                  <a:latin typeface="Calibri" charset="0"/>
                  <a:ea typeface="ＭＳ Ｐゴシック" charset="0"/>
                </a:rPr>
                <a:t>drug use, and sexual behaviors. </a:t>
              </a:r>
            </a:p>
            <a:p>
              <a:pPr algn="ctr" eaLnBrk="1">
                <a:defRPr/>
              </a:pPr>
              <a:endParaRPr lang="en-US" sz="3000" dirty="0">
                <a:solidFill>
                  <a:srgbClr val="000000"/>
                </a:solidFill>
                <a:latin typeface="Calibri" charset="0"/>
                <a:ea typeface="ＭＳ Ｐゴシック" charset="0"/>
              </a:endParaRPr>
            </a:p>
            <a:p>
              <a:pPr algn="ctr" eaLnBrk="1">
                <a:defRPr/>
              </a:pPr>
              <a:r>
                <a:rPr lang="en-US" sz="3000" i="1" dirty="0">
                  <a:solidFill>
                    <a:srgbClr val="000000"/>
                  </a:solidFill>
                  <a:latin typeface="Calibri" charset="0"/>
                  <a:ea typeface="ＭＳ Ｐゴシック" charset="0"/>
                </a:rPr>
                <a:t>Providers can be gatekeepers to </a:t>
              </a:r>
            </a:p>
            <a:p>
              <a:pPr algn="ctr" eaLnBrk="1">
                <a:defRPr/>
              </a:pPr>
              <a:r>
                <a:rPr lang="en-US" sz="3000" i="1" dirty="0">
                  <a:solidFill>
                    <a:srgbClr val="000000"/>
                  </a:solidFill>
                  <a:latin typeface="Calibri" charset="0"/>
                  <a:ea typeface="ＭＳ Ｐゴシック" charset="0"/>
                </a:rPr>
                <a:t>comprehensive care that is:</a:t>
              </a:r>
            </a:p>
            <a:p>
              <a:pPr eaLnBrk="1">
                <a:defRPr/>
              </a:pPr>
              <a:endParaRPr lang="en-US" sz="3000" i="1" dirty="0">
                <a:solidFill>
                  <a:srgbClr val="000000"/>
                </a:solidFill>
                <a:latin typeface="Calibri" charset="0"/>
                <a:ea typeface="ＭＳ Ｐゴシック" charset="0"/>
              </a:endParaRPr>
            </a:p>
            <a:p>
              <a:pPr algn="ctr" eaLnBrk="1">
                <a:defRPr/>
              </a:pPr>
              <a:r>
                <a:rPr lang="en-US" sz="3000" b="1" dirty="0">
                  <a:solidFill>
                    <a:srgbClr val="000000"/>
                  </a:solidFill>
                  <a:latin typeface="Calibri" charset="0"/>
                  <a:ea typeface="ＭＳ Ｐゴシック" charset="0"/>
                </a:rPr>
                <a:t>Convenient  -   Positive  -  Honest  -  </a:t>
              </a:r>
            </a:p>
            <a:p>
              <a:pPr algn="ctr" eaLnBrk="1">
                <a:defRPr/>
              </a:pPr>
              <a:r>
                <a:rPr lang="en-US" sz="3000" b="1" dirty="0">
                  <a:solidFill>
                    <a:srgbClr val="000000"/>
                  </a:solidFill>
                  <a:latin typeface="Calibri" charset="0"/>
                  <a:ea typeface="ＭＳ Ｐゴシック" charset="0"/>
                </a:rPr>
                <a:t>Productive  -  Client-centered   -  Pragmatic  -   Evidence-based  -  Without Bias</a:t>
              </a:r>
            </a:p>
          </p:txBody>
        </p:sp>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BE7701-BDEE-456C-B3BF-D9A588F82BD5}"/>
              </a:ext>
            </a:extLst>
          </p:cNvPr>
          <p:cNvSpPr txBox="1"/>
          <p:nvPr/>
        </p:nvSpPr>
        <p:spPr>
          <a:xfrm>
            <a:off x="1371600" y="533400"/>
            <a:ext cx="6553200" cy="685800"/>
          </a:xfrm>
          <a:prstGeom prst="rect">
            <a:avLst/>
          </a:prstGeom>
        </p:spPr>
        <p:txBody>
          <a:bodyPr/>
          <a:lstStyle/>
          <a:p>
            <a:pPr algn="ctr">
              <a:buClr>
                <a:schemeClr val="accent6">
                  <a:lumMod val="75000"/>
                </a:schemeClr>
              </a:buClr>
              <a:defRPr/>
            </a:pP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Risk Reduction, too</a:t>
            </a:r>
          </a:p>
        </p:txBody>
      </p:sp>
      <p:sp>
        <p:nvSpPr>
          <p:cNvPr id="3" name="TextBox 2">
            <a:extLst>
              <a:ext uri="{FF2B5EF4-FFF2-40B4-BE49-F238E27FC236}">
                <a16:creationId xmlns:a16="http://schemas.microsoft.com/office/drawing/2014/main" id="{4EEC9A8F-A268-4109-BDA2-450B3726F3F4}"/>
              </a:ext>
            </a:extLst>
          </p:cNvPr>
          <p:cNvSpPr txBox="1"/>
          <p:nvPr/>
        </p:nvSpPr>
        <p:spPr>
          <a:xfrm>
            <a:off x="838200" y="1752600"/>
            <a:ext cx="7315200" cy="3657600"/>
          </a:xfrm>
          <a:prstGeom prst="rect">
            <a:avLst/>
          </a:prstGeom>
        </p:spPr>
        <p:txBody>
          <a:bodyPr>
            <a:normAutofit/>
          </a:bodyPr>
          <a:lstStyle/>
          <a:p>
            <a:pPr>
              <a:buClr>
                <a:schemeClr val="accent6">
                  <a:lumMod val="75000"/>
                </a:schemeClr>
              </a:buClr>
              <a:defRPr/>
            </a:pPr>
            <a:endParaRPr lang="en-US" sz="4000" dirty="0">
              <a:latin typeface="Arial" pitchFamily="34" charset="0"/>
              <a:ea typeface="+mn-ea"/>
            </a:endParaRPr>
          </a:p>
        </p:txBody>
      </p:sp>
      <p:sp>
        <p:nvSpPr>
          <p:cNvPr id="4" name="Rectangle 3">
            <a:extLst>
              <a:ext uri="{FF2B5EF4-FFF2-40B4-BE49-F238E27FC236}">
                <a16:creationId xmlns:a16="http://schemas.microsoft.com/office/drawing/2014/main" id="{4A2D34AE-E684-44BD-B6C6-F9AB1B2F9522}"/>
              </a:ext>
            </a:extLst>
          </p:cNvPr>
          <p:cNvSpPr/>
          <p:nvPr/>
        </p:nvSpPr>
        <p:spPr>
          <a:xfrm>
            <a:off x="457200" y="1447800"/>
            <a:ext cx="8293100" cy="4246563"/>
          </a:xfrm>
          <a:prstGeom prst="rect">
            <a:avLst/>
          </a:prstGeom>
        </p:spPr>
        <p:txBody>
          <a:bodyPr>
            <a:spAutoFit/>
          </a:bodyPr>
          <a:lstStyle/>
          <a:p>
            <a:pPr marL="457200" indent="-457200" eaLnBrk="1" hangingPunct="1">
              <a:lnSpc>
                <a:spcPct val="90000"/>
              </a:lnSpc>
              <a:buFont typeface="Arial" panose="020B0604020202020204" pitchFamily="34" charset="0"/>
              <a:buChar char="•"/>
              <a:defRPr/>
            </a:pPr>
            <a:r>
              <a:rPr lang="en-US" sz="3000" dirty="0">
                <a:latin typeface="Tahoma" panose="020B0604030504040204" pitchFamily="34" charset="0"/>
                <a:ea typeface="Tahoma" panose="020B0604030504040204" pitchFamily="34" charset="0"/>
                <a:cs typeface="Tahoma" panose="020B0604030504040204" pitchFamily="34" charset="0"/>
              </a:rPr>
              <a:t>Employs various strategies and approaches to reduce individual physical and social harms associated with risk-taking behaviors. </a:t>
            </a:r>
          </a:p>
          <a:p>
            <a:pPr eaLnBrk="1" hangingPunct="1">
              <a:lnSpc>
                <a:spcPct val="90000"/>
              </a:lnSpc>
              <a:defRPr/>
            </a:pPr>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lnSpc>
                <a:spcPct val="90000"/>
              </a:lnSpc>
              <a:buFont typeface="Arial" panose="020B0604020202020204" pitchFamily="34" charset="0"/>
              <a:buChar char="•"/>
              <a:defRPr/>
            </a:pPr>
            <a:r>
              <a:rPr lang="en-US" sz="3000" dirty="0">
                <a:latin typeface="Tahoma" panose="020B0604030504040204" pitchFamily="34" charset="0"/>
                <a:ea typeface="Tahoma" panose="020B0604030504040204" pitchFamily="34" charset="0"/>
                <a:cs typeface="Tahoma" panose="020B0604030504040204" pitchFamily="34" charset="0"/>
              </a:rPr>
              <a:t>Applies a holistic approach.</a:t>
            </a:r>
          </a:p>
          <a:p>
            <a:pPr eaLnBrk="1" hangingPunct="1">
              <a:lnSpc>
                <a:spcPct val="90000"/>
              </a:lnSpc>
              <a:defRPr/>
            </a:pPr>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lnSpc>
                <a:spcPct val="90000"/>
              </a:lnSpc>
              <a:buFont typeface="Arial" panose="020B0604020202020204" pitchFamily="34" charset="0"/>
              <a:buChar char="•"/>
              <a:defRPr/>
            </a:pPr>
            <a:r>
              <a:rPr lang="en-US" sz="3000" dirty="0">
                <a:latin typeface="Tahoma" panose="020B0604030504040204" pitchFamily="34" charset="0"/>
                <a:ea typeface="Tahoma" panose="020B0604030504040204" pitchFamily="34" charset="0"/>
                <a:cs typeface="Tahoma" panose="020B0604030504040204" pitchFamily="34" charset="0"/>
              </a:rPr>
              <a:t>The degree of harm associated with a risk behavior may vary based upon numerous factors, including drug, set, and setting.</a:t>
            </a:r>
          </a:p>
          <a:p>
            <a:pPr marL="457200" indent="-457200" eaLnBrk="1" hangingPunct="1">
              <a:lnSpc>
                <a:spcPct val="90000"/>
              </a:lnSpc>
              <a:buFont typeface="Arial" panose="020B0604020202020204" pitchFamily="34" charset="0"/>
              <a:buChar char="•"/>
              <a:defRPr/>
            </a:pPr>
            <a:endParaRPr lang="en-US" sz="3000" dirty="0">
              <a:latin typeface="+mj-lt"/>
              <a:ea typeface="+mn-ea"/>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75246C5-0AB1-4E32-9B2F-6636F52CD7A6}"/>
              </a:ext>
            </a:extLst>
          </p:cNvPr>
          <p:cNvSpPr>
            <a:spLocks noChangeArrowheads="1"/>
          </p:cNvSpPr>
          <p:nvPr/>
        </p:nvSpPr>
        <p:spPr bwMode="auto">
          <a:xfrm>
            <a:off x="762000" y="1447800"/>
            <a:ext cx="7543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spAutoFit/>
          </a:bodyPr>
          <a:lstStyle/>
          <a:p>
            <a:pPr algn="just" eaLnBrk="1">
              <a:lnSpc>
                <a:spcPct val="90000"/>
              </a:lnSpc>
              <a:defRPr/>
            </a:pPr>
            <a:r>
              <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rPr>
              <a:t>The degree of harm associated with a risk behavior may vary based upon numerous factors, including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drug, set, </a:t>
            </a:r>
            <a:r>
              <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setting</a:t>
            </a:r>
            <a:r>
              <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B725F90-9110-4728-B145-049483EDEF6C}"/>
              </a:ext>
            </a:extLst>
          </p:cNvPr>
          <p:cNvSpPr/>
          <p:nvPr/>
        </p:nvSpPr>
        <p:spPr>
          <a:xfrm>
            <a:off x="838200" y="6226175"/>
            <a:ext cx="8153400" cy="708025"/>
          </a:xfrm>
          <a:prstGeom prst="rect">
            <a:avLst/>
          </a:prstGeom>
        </p:spPr>
        <p:txBody>
          <a:bodyPr>
            <a:spAutoFit/>
          </a:bodyPr>
          <a:lstStyle/>
          <a:p>
            <a:pPr eaLnBrk="1" hangingPunct="1">
              <a:defRPr/>
            </a:pPr>
            <a:r>
              <a:rPr lang="en-US" sz="1600" dirty="0">
                <a:latin typeface="+mn-lt"/>
                <a:ea typeface="MS PGothic" pitchFamily="34" charset="-128"/>
              </a:rPr>
              <a:t>Zinberg, N. E. (1984) </a:t>
            </a:r>
            <a:r>
              <a:rPr lang="en-US" sz="1600" i="1" dirty="0">
                <a:solidFill>
                  <a:srgbClr val="002060"/>
                </a:solidFill>
                <a:latin typeface="+mn-lt"/>
                <a:ea typeface="MS PGothic" pitchFamily="34" charset="-128"/>
                <a:hlinkClick r:id="rId4"/>
              </a:rPr>
              <a:t>Drug, Set, And Setting: The Basis for Controlled Intoxicant Use</a:t>
            </a:r>
            <a:r>
              <a:rPr lang="en-US" sz="1600" dirty="0">
                <a:solidFill>
                  <a:srgbClr val="002060"/>
                </a:solidFill>
                <a:latin typeface="+mn-lt"/>
                <a:ea typeface="MS PGothic" pitchFamily="34" charset="-128"/>
              </a:rPr>
              <a:t> </a:t>
            </a:r>
            <a:r>
              <a:rPr lang="en-US" sz="1600" dirty="0">
                <a:solidFill>
                  <a:schemeClr val="tx1">
                    <a:lumMod val="95000"/>
                    <a:lumOff val="5000"/>
                  </a:schemeClr>
                </a:solidFill>
                <a:latin typeface="+mn-lt"/>
                <a:ea typeface="MS PGothic" pitchFamily="34" charset="-128"/>
              </a:rPr>
              <a:t>(New Haven: Yale University Press</a:t>
            </a:r>
            <a:r>
              <a:rPr lang="en-US" dirty="0">
                <a:solidFill>
                  <a:schemeClr val="tx1">
                    <a:lumMod val="95000"/>
                    <a:lumOff val="5000"/>
                  </a:schemeClr>
                </a:solidFill>
                <a:ea typeface="MS PGothic" pitchFamily="34" charset="-128"/>
              </a:rPr>
              <a:t>) </a:t>
            </a:r>
            <a:endParaRPr lang="en-US" dirty="0">
              <a:ea typeface="MS PGothic" pitchFamily="34" charset="-128"/>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1"/>
          <p:cNvGrpSpPr>
            <a:grpSpLocks/>
          </p:cNvGrpSpPr>
          <p:nvPr/>
        </p:nvGrpSpPr>
        <p:grpSpPr bwMode="auto">
          <a:xfrm>
            <a:off x="727075" y="1316038"/>
            <a:ext cx="8001000" cy="4122737"/>
            <a:chOff x="-118957" y="2343769"/>
            <a:chExt cx="9243124" cy="4682240"/>
          </a:xfrm>
        </p:grpSpPr>
        <p:sp>
          <p:nvSpPr>
            <p:cNvPr id="5" name="Freeform 4">
              <a:extLst>
                <a:ext uri="{FF2B5EF4-FFF2-40B4-BE49-F238E27FC236}">
                  <a16:creationId xmlns:a16="http://schemas.microsoft.com/office/drawing/2014/main" id="{B1FD7873-C2A3-4FD3-AF70-03AB556EB616}"/>
                </a:ext>
              </a:extLst>
            </p:cNvPr>
            <p:cNvSpPr/>
            <p:nvPr/>
          </p:nvSpPr>
          <p:spPr>
            <a:xfrm>
              <a:off x="-118957" y="2419493"/>
              <a:ext cx="1364461"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7030A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100" b="1" dirty="0">
                  <a:latin typeface="Arial" pitchFamily="34" charset="0"/>
                  <a:cs typeface="Arial" pitchFamily="34" charset="0"/>
                </a:rPr>
                <a:t>Experimental Use</a:t>
              </a:r>
            </a:p>
          </p:txBody>
        </p:sp>
        <p:sp>
          <p:nvSpPr>
            <p:cNvPr id="6" name="Freeform 5">
              <a:extLst>
                <a:ext uri="{FF2B5EF4-FFF2-40B4-BE49-F238E27FC236}">
                  <a16:creationId xmlns:a16="http://schemas.microsoft.com/office/drawing/2014/main" id="{DDCB3873-D03F-4B4C-A892-9156E37C79D5}"/>
                </a:ext>
              </a:extLst>
            </p:cNvPr>
            <p:cNvSpPr/>
            <p:nvPr/>
          </p:nvSpPr>
          <p:spPr>
            <a:xfrm>
              <a:off x="1295021" y="4606461"/>
              <a:ext cx="1252589" cy="2408731"/>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002060"/>
            </a:solidFill>
          </p:spPr>
          <p:style>
            <a:lnRef idx="2">
              <a:schemeClr val="lt1">
                <a:hueOff val="0"/>
                <a:satOff val="0"/>
                <a:lumOff val="0"/>
                <a:alphaOff val="0"/>
              </a:schemeClr>
            </a:lnRef>
            <a:fillRef idx="1">
              <a:schemeClr val="accent5">
                <a:hueOff val="1119759"/>
                <a:satOff val="1580"/>
                <a:lumOff val="-196"/>
                <a:alphaOff val="0"/>
              </a:schemeClr>
            </a:fillRef>
            <a:effectRef idx="0">
              <a:schemeClr val="accent5">
                <a:hueOff val="1119759"/>
                <a:satOff val="1580"/>
                <a:lumOff val="-196"/>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Social &amp; Ritual Use</a:t>
              </a:r>
            </a:p>
          </p:txBody>
        </p:sp>
        <p:sp>
          <p:nvSpPr>
            <p:cNvPr id="7" name="Freeform 6">
              <a:extLst>
                <a:ext uri="{FF2B5EF4-FFF2-40B4-BE49-F238E27FC236}">
                  <a16:creationId xmlns:a16="http://schemas.microsoft.com/office/drawing/2014/main" id="{17AF079B-3EDD-4841-B944-2BC340CE9559}"/>
                </a:ext>
              </a:extLst>
            </p:cNvPr>
            <p:cNvSpPr/>
            <p:nvPr/>
          </p:nvSpPr>
          <p:spPr>
            <a:xfrm>
              <a:off x="2580622" y="2439324"/>
              <a:ext cx="1252591" cy="2410534"/>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0070C0"/>
            </a:solidFill>
          </p:spPr>
          <p:style>
            <a:lnRef idx="2">
              <a:schemeClr val="lt1">
                <a:hueOff val="0"/>
                <a:satOff val="0"/>
                <a:lumOff val="0"/>
                <a:alphaOff val="0"/>
              </a:schemeClr>
            </a:lnRef>
            <a:fillRef idx="1">
              <a:schemeClr val="accent5">
                <a:hueOff val="2239518"/>
                <a:satOff val="3160"/>
                <a:lumOff val="-392"/>
                <a:alphaOff val="0"/>
              </a:schemeClr>
            </a:fillRef>
            <a:effectRef idx="0">
              <a:schemeClr val="accent5">
                <a:hueOff val="2239518"/>
                <a:satOff val="3160"/>
                <a:lumOff val="-392"/>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Situational Use</a:t>
              </a:r>
            </a:p>
          </p:txBody>
        </p:sp>
        <p:sp>
          <p:nvSpPr>
            <p:cNvPr id="8" name="Freeform 7">
              <a:extLst>
                <a:ext uri="{FF2B5EF4-FFF2-40B4-BE49-F238E27FC236}">
                  <a16:creationId xmlns:a16="http://schemas.microsoft.com/office/drawing/2014/main" id="{448C84DA-66AD-4F94-9ACA-2769798B0554}"/>
                </a:ext>
              </a:extLst>
            </p:cNvPr>
            <p:cNvSpPr/>
            <p:nvPr/>
          </p:nvSpPr>
          <p:spPr>
            <a:xfrm>
              <a:off x="3926744" y="4606461"/>
              <a:ext cx="1252591" cy="2408731"/>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00B050"/>
            </a:solidFill>
          </p:spPr>
          <p:style>
            <a:lnRef idx="2">
              <a:schemeClr val="lt1">
                <a:hueOff val="0"/>
                <a:satOff val="0"/>
                <a:lumOff val="0"/>
                <a:alphaOff val="0"/>
              </a:schemeClr>
            </a:lnRef>
            <a:fillRef idx="1">
              <a:schemeClr val="accent5">
                <a:hueOff val="3359277"/>
                <a:satOff val="4740"/>
                <a:lumOff val="-588"/>
                <a:alphaOff val="0"/>
              </a:schemeClr>
            </a:fillRef>
            <a:effectRef idx="0">
              <a:schemeClr val="accent5">
                <a:hueOff val="3359277"/>
                <a:satOff val="4740"/>
                <a:lumOff val="-588"/>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Binge Use</a:t>
              </a:r>
            </a:p>
          </p:txBody>
        </p:sp>
        <p:sp>
          <p:nvSpPr>
            <p:cNvPr id="9" name="Freeform 8">
              <a:extLst>
                <a:ext uri="{FF2B5EF4-FFF2-40B4-BE49-F238E27FC236}">
                  <a16:creationId xmlns:a16="http://schemas.microsoft.com/office/drawing/2014/main" id="{0CF7CC30-1AA6-4833-BEE4-E4E7941E15D8}"/>
                </a:ext>
              </a:extLst>
            </p:cNvPr>
            <p:cNvSpPr/>
            <p:nvPr/>
          </p:nvSpPr>
          <p:spPr>
            <a:xfrm>
              <a:off x="5271032" y="2466369"/>
              <a:ext cx="1252589"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chemeClr val="accent3">
                <a:lumMod val="50000"/>
              </a:schemeClr>
            </a:solidFill>
          </p:spPr>
          <p:style>
            <a:lnRef idx="2">
              <a:schemeClr val="lt1">
                <a:hueOff val="0"/>
                <a:satOff val="0"/>
                <a:lumOff val="0"/>
                <a:alphaOff val="0"/>
              </a:schemeClr>
            </a:lnRef>
            <a:fillRef idx="1">
              <a:schemeClr val="accent5">
                <a:hueOff val="4479036"/>
                <a:satOff val="6319"/>
                <a:lumOff val="-784"/>
                <a:alphaOff val="0"/>
              </a:schemeClr>
            </a:fillRef>
            <a:effectRef idx="0">
              <a:schemeClr val="accent5">
                <a:hueOff val="4479036"/>
                <a:satOff val="6319"/>
                <a:lumOff val="-784"/>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Abuse</a:t>
              </a:r>
            </a:p>
          </p:txBody>
        </p:sp>
        <p:sp>
          <p:nvSpPr>
            <p:cNvPr id="10" name="Freeform 9">
              <a:extLst>
                <a:ext uri="{FF2B5EF4-FFF2-40B4-BE49-F238E27FC236}">
                  <a16:creationId xmlns:a16="http://schemas.microsoft.com/office/drawing/2014/main" id="{D5308B26-D21A-48BF-BC77-E8B417E4EED2}"/>
                </a:ext>
              </a:extLst>
            </p:cNvPr>
            <p:cNvSpPr/>
            <p:nvPr/>
          </p:nvSpPr>
          <p:spPr>
            <a:xfrm>
              <a:off x="6556633" y="4619082"/>
              <a:ext cx="1272764"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chemeClr val="accent6">
                <a:lumMod val="75000"/>
              </a:schemeClr>
            </a:solidFill>
          </p:spPr>
          <p:style>
            <a:lnRef idx="2">
              <a:schemeClr val="lt1">
                <a:hueOff val="0"/>
                <a:satOff val="0"/>
                <a:lumOff val="0"/>
                <a:alphaOff val="0"/>
              </a:schemeClr>
            </a:lnRef>
            <a:fillRef idx="1">
              <a:schemeClr val="accent5">
                <a:hueOff val="5598794"/>
                <a:satOff val="7899"/>
                <a:lumOff val="-980"/>
                <a:alphaOff val="0"/>
              </a:schemeClr>
            </a:fillRef>
            <a:effectRef idx="0">
              <a:schemeClr val="accent5">
                <a:hueOff val="5598794"/>
                <a:satOff val="7899"/>
                <a:lumOff val="-980"/>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100" b="1" dirty="0">
                  <a:latin typeface="Arial" pitchFamily="34" charset="0"/>
                  <a:cs typeface="Arial" pitchFamily="34" charset="0"/>
                </a:rPr>
                <a:t>Dependence</a:t>
              </a:r>
            </a:p>
          </p:txBody>
        </p:sp>
        <p:sp>
          <p:nvSpPr>
            <p:cNvPr id="11" name="Freeform 10">
              <a:extLst>
                <a:ext uri="{FF2B5EF4-FFF2-40B4-BE49-F238E27FC236}">
                  <a16:creationId xmlns:a16="http://schemas.microsoft.com/office/drawing/2014/main" id="{3E5E2137-1559-448E-9619-996202CC7BBB}"/>
                </a:ext>
              </a:extLst>
            </p:cNvPr>
            <p:cNvSpPr/>
            <p:nvPr/>
          </p:nvSpPr>
          <p:spPr>
            <a:xfrm>
              <a:off x="7871578" y="2343769"/>
              <a:ext cx="1252589"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C00000"/>
            </a:solidFill>
          </p:spPr>
          <p:style>
            <a:lnRef idx="2">
              <a:schemeClr val="lt1">
                <a:hueOff val="0"/>
                <a:satOff val="0"/>
                <a:lumOff val="0"/>
                <a:alphaOff val="0"/>
              </a:schemeClr>
            </a:lnRef>
            <a:fillRef idx="1">
              <a:schemeClr val="accent5">
                <a:hueOff val="6718553"/>
                <a:satOff val="9479"/>
                <a:lumOff val="-1176"/>
                <a:alphaOff val="0"/>
              </a:schemeClr>
            </a:fillRef>
            <a:effectRef idx="0">
              <a:schemeClr val="accent5">
                <a:hueOff val="6718553"/>
                <a:satOff val="9479"/>
                <a:lumOff val="-1176"/>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100" b="1" dirty="0">
                  <a:latin typeface="Arial" pitchFamily="34" charset="0"/>
                  <a:cs typeface="Arial" pitchFamily="34" charset="0"/>
                </a:rPr>
                <a:t>Severely and Persistently Chemically Dependent</a:t>
              </a:r>
            </a:p>
          </p:txBody>
        </p:sp>
      </p:grpSp>
      <p:sp>
        <p:nvSpPr>
          <p:cNvPr id="70659" name="Rectangle 1026"/>
          <p:cNvSpPr txBox="1">
            <a:spLocks noChangeArrowheads="1"/>
          </p:cNvSpPr>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a:solidFill>
                  <a:srgbClr val="00B050"/>
                </a:solidFill>
                <a:latin typeface="Calibri" panose="020F0502020204030204" pitchFamily="34" charset="0"/>
              </a:rPr>
              <a:t>Continuum of Use</a:t>
            </a:r>
          </a:p>
        </p:txBody>
      </p:sp>
      <p:cxnSp>
        <p:nvCxnSpPr>
          <p:cNvPr id="4" name="Straight Arrow Connector 3">
            <a:extLst>
              <a:ext uri="{FF2B5EF4-FFF2-40B4-BE49-F238E27FC236}">
                <a16:creationId xmlns:a16="http://schemas.microsoft.com/office/drawing/2014/main" id="{A185A111-905B-49DA-902B-DE064D51746B}"/>
              </a:ext>
            </a:extLst>
          </p:cNvPr>
          <p:cNvCxnSpPr/>
          <p:nvPr/>
        </p:nvCxnSpPr>
        <p:spPr>
          <a:xfrm>
            <a:off x="987425" y="6096000"/>
            <a:ext cx="7569200" cy="0"/>
          </a:xfrm>
          <a:prstGeom prst="straightConnector1">
            <a:avLst/>
          </a:prstGeom>
          <a:ln w="793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355725"/>
            <a:ext cx="7080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1026"/>
          <p:cNvSpPr txBox="1">
            <a:spLocks noChangeArrowheads="1"/>
          </p:cNvSpPr>
          <p:nvPr/>
        </p:nvSpPr>
        <p:spPr bwMode="auto">
          <a:xfrm>
            <a:off x="609600" y="1524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a:solidFill>
                  <a:srgbClr val="000000"/>
                </a:solidFill>
                <a:latin typeface="Calibri" panose="020F0502020204030204" pitchFamily="34" charset="0"/>
                <a:cs typeface="Times New Roman" panose="02020603050405020304" pitchFamily="18" charset="0"/>
                <a:sym typeface="Calibri" panose="020F0502020204030204" pitchFamily="34" charset="0"/>
              </a:rPr>
              <a:t>For Example</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bwMode="auto">
          <a:xfrm>
            <a:off x="457200" y="563563"/>
            <a:ext cx="7848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solidFill>
                  <a:srgbClr val="00B050"/>
                </a:solidFill>
                <a:latin typeface="Tahoma" panose="020B0604030504040204" pitchFamily="34" charset="0"/>
                <a:cs typeface="Tahoma" panose="020B0604030504040204" pitchFamily="34" charset="0"/>
              </a:rPr>
              <a:t>What Harm Reduction is </a:t>
            </a:r>
            <a:r>
              <a:rPr lang="en-US" altLang="en-US" sz="3600" b="1" smtClean="0">
                <a:latin typeface="Tahoma" panose="020B0604030504040204" pitchFamily="34" charset="0"/>
                <a:cs typeface="Tahoma" panose="020B0604030504040204" pitchFamily="34" charset="0"/>
              </a:rPr>
              <a:t>Not</a:t>
            </a:r>
          </a:p>
        </p:txBody>
      </p:sp>
      <p:sp>
        <p:nvSpPr>
          <p:cNvPr id="73731" name="Rectangle 2"/>
          <p:cNvSpPr>
            <a:spLocks noChangeArrowheads="1"/>
          </p:cNvSpPr>
          <p:nvPr/>
        </p:nvSpPr>
        <p:spPr bwMode="auto">
          <a:xfrm>
            <a:off x="838200" y="1219200"/>
            <a:ext cx="794226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80000"/>
              </a:lnSpc>
            </a:pPr>
            <a:r>
              <a:rPr lang="en-US" altLang="en-US" sz="2600">
                <a:latin typeface="Tahoma" panose="020B0604030504040204" pitchFamily="34" charset="0"/>
                <a:cs typeface="Tahoma" panose="020B0604030504040204" pitchFamily="34" charset="0"/>
              </a:rPr>
              <a:t>Harm reduction </a:t>
            </a:r>
            <a:r>
              <a:rPr lang="en-US" altLang="en-US" sz="2600">
                <a:solidFill>
                  <a:srgbClr val="C00000"/>
                </a:solidFill>
                <a:latin typeface="Tahoma" panose="020B0604030504040204" pitchFamily="34" charset="0"/>
                <a:cs typeface="Tahoma" panose="020B0604030504040204" pitchFamily="34" charset="0"/>
              </a:rPr>
              <a:t>does not </a:t>
            </a:r>
            <a:r>
              <a:rPr lang="en-US" altLang="en-US" sz="2600">
                <a:latin typeface="Tahoma" panose="020B0604030504040204" pitchFamily="34" charset="0"/>
                <a:cs typeface="Tahoma" panose="020B0604030504040204" pitchFamily="34" charset="0"/>
              </a:rPr>
              <a:t>mean</a:t>
            </a:r>
            <a:r>
              <a:rPr lang="en-US" altLang="en-US" sz="2600">
                <a:solidFill>
                  <a:srgbClr val="C00000"/>
                </a:solidFill>
                <a:latin typeface="Tahoma" panose="020B0604030504040204" pitchFamily="34" charset="0"/>
                <a:cs typeface="Tahoma" panose="020B0604030504040204" pitchFamily="34" charset="0"/>
              </a:rPr>
              <a:t> </a:t>
            </a:r>
            <a:r>
              <a:rPr lang="en-US" altLang="en-US" sz="2600">
                <a:latin typeface="Tahoma" panose="020B0604030504040204" pitchFamily="34" charset="0"/>
                <a:cs typeface="Tahoma" panose="020B0604030504040204" pitchFamily="34" charset="0"/>
              </a:rPr>
              <a:t>“anything goes.”</a:t>
            </a:r>
          </a:p>
          <a:p>
            <a:pPr eaLnBrk="1" hangingPunct="1">
              <a:lnSpc>
                <a:spcPct val="80000"/>
              </a:lnSpc>
            </a:pPr>
            <a:endParaRPr lang="en-US" altLang="en-US" sz="2600">
              <a:latin typeface="Tahoma" panose="020B0604030504040204" pitchFamily="34" charset="0"/>
              <a:cs typeface="Tahoma" panose="020B0604030504040204" pitchFamily="34" charset="0"/>
            </a:endParaRPr>
          </a:p>
          <a:p>
            <a:pPr eaLnBrk="1" hangingPunct="1">
              <a:lnSpc>
                <a:spcPct val="80000"/>
              </a:lnSpc>
            </a:pPr>
            <a:endParaRPr lang="en-US" altLang="en-US" sz="2600">
              <a:latin typeface="Tahoma" panose="020B0604030504040204" pitchFamily="34" charset="0"/>
              <a:cs typeface="Tahoma" panose="020B0604030504040204" pitchFamily="34" charset="0"/>
            </a:endParaRPr>
          </a:p>
          <a:p>
            <a:pPr eaLnBrk="1" hangingPunct="1">
              <a:lnSpc>
                <a:spcPct val="80000"/>
              </a:lnSpc>
            </a:pPr>
            <a:r>
              <a:rPr lang="en-US" altLang="en-US" sz="2600">
                <a:latin typeface="Tahoma" panose="020B0604030504040204" pitchFamily="34" charset="0"/>
                <a:cs typeface="Tahoma" panose="020B0604030504040204" pitchFamily="34" charset="0"/>
              </a:rPr>
              <a:t>Harm reduction </a:t>
            </a:r>
            <a:r>
              <a:rPr lang="en-US" altLang="en-US" sz="2600">
                <a:solidFill>
                  <a:srgbClr val="C00000"/>
                </a:solidFill>
                <a:latin typeface="Tahoma" panose="020B0604030504040204" pitchFamily="34" charset="0"/>
                <a:cs typeface="Tahoma" panose="020B0604030504040204" pitchFamily="34" charset="0"/>
              </a:rPr>
              <a:t>does not </a:t>
            </a:r>
            <a:r>
              <a:rPr lang="en-US" altLang="en-US" sz="2600">
                <a:latin typeface="Tahoma" panose="020B0604030504040204" pitchFamily="34" charset="0"/>
                <a:cs typeface="Tahoma" panose="020B0604030504040204" pitchFamily="34" charset="0"/>
              </a:rPr>
              <a:t>enable drug use or high risk behaviors.</a:t>
            </a:r>
          </a:p>
          <a:p>
            <a:pPr eaLnBrk="1" hangingPunct="1">
              <a:lnSpc>
                <a:spcPct val="80000"/>
              </a:lnSpc>
            </a:pPr>
            <a:endParaRPr lang="en-US" altLang="en-US" sz="2600">
              <a:latin typeface="Tahoma" panose="020B0604030504040204" pitchFamily="34" charset="0"/>
              <a:cs typeface="Tahoma" panose="020B0604030504040204" pitchFamily="34" charset="0"/>
            </a:endParaRPr>
          </a:p>
          <a:p>
            <a:pPr eaLnBrk="1" hangingPunct="1">
              <a:lnSpc>
                <a:spcPct val="80000"/>
              </a:lnSpc>
            </a:pPr>
            <a:endParaRPr lang="en-US" altLang="en-US" sz="2600">
              <a:latin typeface="Tahoma" panose="020B0604030504040204" pitchFamily="34" charset="0"/>
              <a:cs typeface="Tahoma" panose="020B0604030504040204" pitchFamily="34" charset="0"/>
            </a:endParaRPr>
          </a:p>
          <a:p>
            <a:pPr eaLnBrk="1" hangingPunct="1">
              <a:lnSpc>
                <a:spcPct val="80000"/>
              </a:lnSpc>
            </a:pPr>
            <a:r>
              <a:rPr lang="en-US" altLang="en-US" sz="2600">
                <a:latin typeface="Tahoma" panose="020B0604030504040204" pitchFamily="34" charset="0"/>
                <a:cs typeface="Tahoma" panose="020B0604030504040204" pitchFamily="34" charset="0"/>
              </a:rPr>
              <a:t>Harm reduction </a:t>
            </a:r>
            <a:r>
              <a:rPr lang="en-US" altLang="en-US" sz="2600">
                <a:solidFill>
                  <a:srgbClr val="C00000"/>
                </a:solidFill>
                <a:latin typeface="Tahoma" panose="020B0604030504040204" pitchFamily="34" charset="0"/>
                <a:cs typeface="Tahoma" panose="020B0604030504040204" pitchFamily="34" charset="0"/>
              </a:rPr>
              <a:t>does not </a:t>
            </a:r>
            <a:r>
              <a:rPr lang="en-US" altLang="en-US" sz="2600">
                <a:latin typeface="Tahoma" panose="020B0604030504040204" pitchFamily="34" charset="0"/>
                <a:cs typeface="Tahoma" panose="020B0604030504040204" pitchFamily="34" charset="0"/>
              </a:rPr>
              <a:t>condone, endorse, or encourage drug use.</a:t>
            </a:r>
          </a:p>
          <a:p>
            <a:pPr eaLnBrk="1" hangingPunct="1">
              <a:lnSpc>
                <a:spcPct val="80000"/>
              </a:lnSpc>
            </a:pPr>
            <a:endParaRPr lang="en-US" altLang="en-US" sz="2600">
              <a:latin typeface="Tahoma" panose="020B0604030504040204" pitchFamily="34" charset="0"/>
              <a:cs typeface="Tahoma" panose="020B0604030504040204" pitchFamily="34" charset="0"/>
            </a:endParaRPr>
          </a:p>
          <a:p>
            <a:pPr eaLnBrk="1" hangingPunct="1">
              <a:lnSpc>
                <a:spcPct val="80000"/>
              </a:lnSpc>
            </a:pPr>
            <a:endParaRPr lang="en-US" altLang="en-US" sz="2600">
              <a:latin typeface="Tahoma" panose="020B0604030504040204" pitchFamily="34" charset="0"/>
              <a:cs typeface="Tahoma" panose="020B0604030504040204" pitchFamily="34" charset="0"/>
            </a:endParaRPr>
          </a:p>
          <a:p>
            <a:pPr eaLnBrk="1" hangingPunct="1">
              <a:lnSpc>
                <a:spcPct val="80000"/>
              </a:lnSpc>
            </a:pPr>
            <a:r>
              <a:rPr lang="en-US" altLang="en-US" sz="2600">
                <a:latin typeface="Tahoma" panose="020B0604030504040204" pitchFamily="34" charset="0"/>
                <a:cs typeface="Tahoma" panose="020B0604030504040204" pitchFamily="34" charset="0"/>
              </a:rPr>
              <a:t>Harm reduction </a:t>
            </a:r>
            <a:r>
              <a:rPr lang="en-US" altLang="en-US" sz="2600">
                <a:solidFill>
                  <a:srgbClr val="C00000"/>
                </a:solidFill>
                <a:latin typeface="Tahoma" panose="020B0604030504040204" pitchFamily="34" charset="0"/>
                <a:cs typeface="Tahoma" panose="020B0604030504040204" pitchFamily="34" charset="0"/>
              </a:rPr>
              <a:t>does not </a:t>
            </a:r>
            <a:r>
              <a:rPr lang="en-US" altLang="en-US" sz="2600">
                <a:latin typeface="Tahoma" panose="020B0604030504040204" pitchFamily="34" charset="0"/>
                <a:cs typeface="Tahoma" panose="020B0604030504040204" pitchFamily="34" charset="0"/>
              </a:rPr>
              <a:t>exclude or dismiss abstinence-based treatment models as viable options.</a:t>
            </a:r>
          </a:p>
          <a:p>
            <a:pPr eaLnBrk="1" hangingPunct="1">
              <a:lnSpc>
                <a:spcPct val="80000"/>
              </a:lnSpc>
              <a:buFont typeface="Arial" panose="020B0604020202020204" pitchFamily="34" charset="0"/>
              <a:buChar char="•"/>
            </a:pPr>
            <a:endParaRPr lang="en-US" altLang="en-US" sz="2800">
              <a:latin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371538F-64A2-4375-9473-0E4228521AE2}"/>
              </a:ext>
            </a:extLst>
          </p:cNvPr>
          <p:cNvGraphicFramePr/>
          <p:nvPr/>
        </p:nvGraphicFramePr>
        <p:xfrm>
          <a:off x="609600" y="1371600"/>
          <a:ext cx="7819292"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538DC724-069F-4D53-85C1-1F917FE5EF87}"/>
              </a:ext>
            </a:extLst>
          </p:cNvPr>
          <p:cNvSpPr txBox="1">
            <a:spLocks noChangeArrowheads="1"/>
          </p:cNvSpPr>
          <p:nvPr/>
        </p:nvSpPr>
        <p:spPr>
          <a:xfrm>
            <a:off x="1600200" y="457200"/>
            <a:ext cx="6191250" cy="762000"/>
          </a:xfrm>
          <a:prstGeom prst="rect">
            <a:avLst/>
          </a:prstGeom>
        </p:spPr>
        <p:txBody>
          <a:bodyPr/>
          <a:lstStyle/>
          <a:p>
            <a:pPr algn="ctr" eaLnBrk="1" fontAlgn="auto" hangingPunct="1">
              <a:spcAft>
                <a:spcPts val="0"/>
              </a:spcAft>
              <a:defRPr/>
            </a:pPr>
            <a:r>
              <a:rPr lang="en-US" sz="3600" b="1" dirty="0">
                <a:solidFill>
                  <a:srgbClr val="00B050"/>
                </a:solidFill>
                <a:latin typeface="+mj-lt"/>
                <a:ea typeface="+mj-ea"/>
                <a:cs typeface="+mj-cs"/>
              </a:rPr>
              <a:t>The Problem</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xfrm>
            <a:off x="457200" y="609600"/>
            <a:ext cx="8305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b="1" smtClean="0">
                <a:solidFill>
                  <a:srgbClr val="00B050"/>
                </a:solidFill>
                <a:latin typeface="Tahoma" panose="020B0604030504040204" pitchFamily="34" charset="0"/>
                <a:cs typeface="Tahoma" panose="020B0604030504040204" pitchFamily="34" charset="0"/>
              </a:rPr>
              <a:t>Why Is There A Need For</a:t>
            </a:r>
            <a:br>
              <a:rPr lang="en-US" altLang="en-US" sz="3600" b="1" smtClean="0">
                <a:solidFill>
                  <a:srgbClr val="00B050"/>
                </a:solidFill>
                <a:latin typeface="Tahoma" panose="020B0604030504040204" pitchFamily="34" charset="0"/>
                <a:cs typeface="Tahoma" panose="020B0604030504040204" pitchFamily="34" charset="0"/>
              </a:rPr>
            </a:br>
            <a:r>
              <a:rPr lang="en-US" altLang="en-US" sz="3600" b="1" smtClean="0">
                <a:solidFill>
                  <a:srgbClr val="00B050"/>
                </a:solidFill>
                <a:latin typeface="Tahoma" panose="020B0604030504040204" pitchFamily="34" charset="0"/>
                <a:cs typeface="Tahoma" panose="020B0604030504040204" pitchFamily="34" charset="0"/>
              </a:rPr>
              <a:t>Harm Reduction?</a:t>
            </a:r>
            <a:endParaRPr lang="en-US" altLang="en-US" sz="3600" smtClean="0">
              <a:solidFill>
                <a:srgbClr val="00B050"/>
              </a:solidFill>
              <a:latin typeface="Tahoma" panose="020B0604030504040204" pitchFamily="34" charset="0"/>
              <a:cs typeface="Tahoma" panose="020B0604030504040204" pitchFamily="34" charset="0"/>
            </a:endParaRPr>
          </a:p>
        </p:txBody>
      </p:sp>
      <p:graphicFrame>
        <p:nvGraphicFramePr>
          <p:cNvPr id="5" name="Diagram 4">
            <a:extLst>
              <a:ext uri="{FF2B5EF4-FFF2-40B4-BE49-F238E27FC236}">
                <a16:creationId xmlns:a16="http://schemas.microsoft.com/office/drawing/2014/main" id="{B39FC3D7-3E63-42BA-A230-BFB28FFE4678}"/>
              </a:ext>
            </a:extLst>
          </p:cNvPr>
          <p:cNvGraphicFramePr/>
          <p:nvPr/>
        </p:nvGraphicFramePr>
        <p:xfrm>
          <a:off x="1371600" y="2029326"/>
          <a:ext cx="6400800" cy="429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txBox="1">
            <a:spLocks noChangeArrowheads="1"/>
          </p:cNvSpPr>
          <p:nvPr/>
        </p:nvSpPr>
        <p:spPr bwMode="auto">
          <a:xfrm>
            <a:off x="806450" y="2514600"/>
            <a:ext cx="754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a:latin typeface="Tahoma" panose="020B0604030504040204" pitchFamily="34" charset="0"/>
                <a:cs typeface="Tahoma" panose="020B0604030504040204" pitchFamily="34" charset="0"/>
              </a:rPr>
              <a:t>What are factors related to a person who uses drugs?</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914400" y="6096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Clr>
                <a:srgbClr val="00B050"/>
              </a:buClr>
            </a:pPr>
            <a:r>
              <a:rPr lang="en-US" altLang="en-US" sz="4400" b="1">
                <a:solidFill>
                  <a:srgbClr val="00B050"/>
                </a:solidFill>
                <a:latin typeface="Tahoma" panose="020B0604030504040204" pitchFamily="34" charset="0"/>
                <a:cs typeface="Tahoma" panose="020B0604030504040204" pitchFamily="34" charset="0"/>
              </a:rPr>
              <a:t>Harm Reduction Coalition</a:t>
            </a:r>
          </a:p>
        </p:txBody>
      </p:sp>
      <p:sp>
        <p:nvSpPr>
          <p:cNvPr id="3" name="TextBox 2">
            <a:extLst>
              <a:ext uri="{FF2B5EF4-FFF2-40B4-BE49-F238E27FC236}">
                <a16:creationId xmlns:a16="http://schemas.microsoft.com/office/drawing/2014/main" id="{1D63573F-4BEB-407C-A8E1-F0D83FB06C34}"/>
              </a:ext>
            </a:extLst>
          </p:cNvPr>
          <p:cNvSpPr txBox="1"/>
          <p:nvPr/>
        </p:nvSpPr>
        <p:spPr>
          <a:xfrm>
            <a:off x="228600" y="1371600"/>
            <a:ext cx="8915400" cy="1447800"/>
          </a:xfrm>
          <a:prstGeom prst="rect">
            <a:avLst/>
          </a:prstGeom>
        </p:spPr>
        <p:txBody>
          <a:bodyPr>
            <a:normAutofit lnSpcReduction="10000"/>
          </a:bodyPr>
          <a:lstStyle/>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Founded in 1993 by needle exchange providers, advocates, and drug users</a:t>
            </a:r>
          </a:p>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Challenge the persistent stigma faced by people  who use drugs</a:t>
            </a:r>
          </a:p>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Advocate for policy and public health reform</a:t>
            </a:r>
          </a:p>
        </p:txBody>
      </p:sp>
      <p:graphicFrame>
        <p:nvGraphicFramePr>
          <p:cNvPr id="4" name="Diagram 3">
            <a:extLst>
              <a:ext uri="{FF2B5EF4-FFF2-40B4-BE49-F238E27FC236}">
                <a16:creationId xmlns:a16="http://schemas.microsoft.com/office/drawing/2014/main" id="{58CC614B-CBB1-4C84-A93A-CC32EFC78FA3}"/>
              </a:ext>
            </a:extLst>
          </p:cNvPr>
          <p:cNvGraphicFramePr/>
          <p:nvPr/>
        </p:nvGraphicFramePr>
        <p:xfrm>
          <a:off x="1181100" y="2590800"/>
          <a:ext cx="7010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1" name="Rectangle 1"/>
          <p:cNvSpPr>
            <a:spLocks noChangeArrowheads="1"/>
          </p:cNvSpPr>
          <p:nvPr/>
        </p:nvSpPr>
        <p:spPr bwMode="auto">
          <a:xfrm>
            <a:off x="2209800" y="5791200"/>
            <a:ext cx="712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0000"/>
              </a:buClr>
            </a:pPr>
            <a:r>
              <a:rPr lang="en-US" altLang="en-US" sz="1400" b="1">
                <a:solidFill>
                  <a:srgbClr val="00B050"/>
                </a:solidFill>
                <a:latin typeface="Tahoma" panose="020B0604030504040204" pitchFamily="34" charset="0"/>
                <a:cs typeface="Tahoma" panose="020B0604030504040204" pitchFamily="34" charset="0"/>
              </a:rPr>
              <a:t>Harm Reduction Coalition creates spaces for dialogue and action that help heal the harms caused by racialized drug policies.</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762000" y="457200"/>
            <a:ext cx="7391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b="1" smtClean="0">
                <a:solidFill>
                  <a:srgbClr val="00B050"/>
                </a:solidFill>
                <a:latin typeface="Tahoma" panose="020B0604030504040204" pitchFamily="34" charset="0"/>
                <a:cs typeface="Tahoma" panose="020B0604030504040204" pitchFamily="34" charset="0"/>
              </a:rPr>
              <a:t>Six Domains of</a:t>
            </a:r>
            <a:br>
              <a:rPr lang="en-US" altLang="en-US" sz="3600" b="1" smtClean="0">
                <a:solidFill>
                  <a:srgbClr val="00B050"/>
                </a:solidFill>
                <a:latin typeface="Tahoma" panose="020B0604030504040204" pitchFamily="34" charset="0"/>
                <a:cs typeface="Tahoma" panose="020B0604030504040204" pitchFamily="34" charset="0"/>
              </a:rPr>
            </a:br>
            <a:r>
              <a:rPr lang="en-US" altLang="en-US" sz="3600" b="1" smtClean="0">
                <a:solidFill>
                  <a:srgbClr val="00B050"/>
                </a:solidFill>
                <a:latin typeface="Tahoma" panose="020B0604030504040204" pitchFamily="34" charset="0"/>
                <a:cs typeface="Tahoma" panose="020B0604030504040204" pitchFamily="34" charset="0"/>
              </a:rPr>
              <a:t>Psychosocial Function</a:t>
            </a:r>
          </a:p>
        </p:txBody>
      </p:sp>
      <p:graphicFrame>
        <p:nvGraphicFramePr>
          <p:cNvPr id="6" name="Diagram 5">
            <a:extLst>
              <a:ext uri="{FF2B5EF4-FFF2-40B4-BE49-F238E27FC236}">
                <a16:creationId xmlns:a16="http://schemas.microsoft.com/office/drawing/2014/main" id="{888AD03A-BCFA-4FB4-9AF9-AB1A1623C24C}"/>
              </a:ext>
            </a:extLst>
          </p:cNvPr>
          <p:cNvGraphicFramePr/>
          <p:nvPr/>
        </p:nvGraphicFramePr>
        <p:xfrm>
          <a:off x="1143000" y="1727200"/>
          <a:ext cx="6527087"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solidFill>
                  <a:srgbClr val="00B050"/>
                </a:solidFill>
                <a:latin typeface="Tahoma" panose="020B0604030504040204" pitchFamily="34" charset="0"/>
                <a:cs typeface="Tahoma" panose="020B0604030504040204" pitchFamily="34" charset="0"/>
              </a:rPr>
              <a:t>Contributing Factors &amp; Harms </a:t>
            </a:r>
          </a:p>
        </p:txBody>
      </p:sp>
      <p:sp>
        <p:nvSpPr>
          <p:cNvPr id="576515" name="Rectangle 3">
            <a:extLst>
              <a:ext uri="{FF2B5EF4-FFF2-40B4-BE49-F238E27FC236}">
                <a16:creationId xmlns:a16="http://schemas.microsoft.com/office/drawing/2014/main" id="{229BC0CF-EC39-4EDB-A1A9-F7C9CF026C81}"/>
              </a:ext>
            </a:extLst>
          </p:cNvPr>
          <p:cNvSpPr>
            <a:spLocks noGrp="1" noChangeArrowheads="1"/>
          </p:cNvSpPr>
          <p:nvPr>
            <p:ph type="body" sz="half" idx="4294967295"/>
          </p:nvPr>
        </p:nvSpPr>
        <p:spPr>
          <a:xfrm>
            <a:off x="304800" y="1135063"/>
            <a:ext cx="4114800" cy="5341937"/>
          </a:xfrm>
          <a:prstGeom prst="rect">
            <a:avLst/>
          </a:prstGeom>
        </p:spPr>
        <p:txBody>
          <a:bodyPr/>
          <a:lstStyle/>
          <a:p>
            <a:pPr marL="0" indent="0" eaLnBrk="1" fontAlgn="auto" hangingPunct="1">
              <a:lnSpc>
                <a:spcPct val="90000"/>
              </a:lnSpc>
              <a:spcAft>
                <a:spcPts val="0"/>
              </a:spcAft>
              <a:buFont typeface="Arial" panose="020B0604020202020204" pitchFamily="34" charset="0"/>
              <a:buNone/>
              <a:defRPr/>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Physical</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Poor health outcomes</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Violence</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OD</a:t>
            </a:r>
          </a:p>
          <a:p>
            <a:pPr marL="0" indent="0" eaLnBrk="1" fontAlgn="auto" hangingPunct="1">
              <a:lnSpc>
                <a:spcPct val="90000"/>
              </a:lnSpc>
              <a:spcAft>
                <a:spcPts val="0"/>
              </a:spcAft>
              <a:buFont typeface="Arial" panose="020B0604020202020204" pitchFamily="34" charset="0"/>
              <a:buNone/>
              <a:defRPr/>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Psychological</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Depression</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Isolation</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Stigma</a:t>
            </a:r>
          </a:p>
          <a:p>
            <a:pPr marL="0" indent="0" eaLnBrk="1" fontAlgn="auto" hangingPunct="1">
              <a:lnSpc>
                <a:spcPct val="90000"/>
              </a:lnSpc>
              <a:spcAft>
                <a:spcPts val="0"/>
              </a:spcAft>
              <a:buFont typeface="Arial" panose="020B0604020202020204" pitchFamily="34" charset="0"/>
              <a:buNone/>
              <a:defRPr/>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Social</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Relationship issues</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Lack of community</a:t>
            </a:r>
          </a:p>
          <a:p>
            <a:pPr marL="685800" lvl="2" eaLnBrk="1" fontAlgn="auto" hangingPunct="1">
              <a:lnSpc>
                <a:spcPct val="9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Isolation from community</a:t>
            </a:r>
          </a:p>
          <a:p>
            <a:pPr eaLnBrk="1" fontAlgn="auto" hangingPunct="1">
              <a:lnSpc>
                <a:spcPct val="90000"/>
              </a:lnSpc>
              <a:spcAft>
                <a:spcPts val="0"/>
              </a:spcAft>
              <a:defRPr/>
            </a:pPr>
            <a:endParaRPr lang="en-US" sz="2000" dirty="0">
              <a:ea typeface="+mn-ea"/>
              <a:cs typeface="+mn-cs"/>
            </a:endParaRPr>
          </a:p>
        </p:txBody>
      </p:sp>
      <p:sp>
        <p:nvSpPr>
          <p:cNvPr id="576516" name="Rectangle 4">
            <a:extLst>
              <a:ext uri="{FF2B5EF4-FFF2-40B4-BE49-F238E27FC236}">
                <a16:creationId xmlns:a16="http://schemas.microsoft.com/office/drawing/2014/main" id="{699CBFBC-79BA-498D-942A-08C9BB0232FF}"/>
              </a:ext>
            </a:extLst>
          </p:cNvPr>
          <p:cNvSpPr>
            <a:spLocks noGrp="1" noChangeArrowheads="1"/>
          </p:cNvSpPr>
          <p:nvPr>
            <p:ph type="body" sz="half" idx="4294967295"/>
          </p:nvPr>
        </p:nvSpPr>
        <p:spPr>
          <a:xfrm>
            <a:off x="4800600" y="1017588"/>
            <a:ext cx="4038600" cy="5764212"/>
          </a:xfrm>
          <a:prstGeom prst="rect">
            <a:avLst/>
          </a:prstGeom>
        </p:spPr>
        <p:txBody>
          <a:bodyPr/>
          <a:lstStyle/>
          <a:p>
            <a:pPr marL="0" indent="0" eaLnBrk="1" fontAlgn="auto" hangingPunct="1">
              <a:spcAft>
                <a:spcPts val="0"/>
              </a:spcAft>
              <a:buFont typeface="Arial" panose="020B0604020202020204" pitchFamily="34" charset="0"/>
              <a:buNone/>
              <a:defRPr/>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Spiritual</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Isolation</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Not connecting to life</a:t>
            </a:r>
          </a:p>
          <a:p>
            <a:pPr marL="0" indent="0" eaLnBrk="1" fontAlgn="auto" hangingPunct="1">
              <a:spcAft>
                <a:spcPts val="0"/>
              </a:spcAft>
              <a:buFont typeface="Arial" panose="020B0604020202020204" pitchFamily="34" charset="0"/>
              <a:buNone/>
              <a:defRPr/>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Economic</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 to acquire drugs</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Loss of housing</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Loss of or trouble finding jobs</a:t>
            </a:r>
          </a:p>
          <a:p>
            <a:pPr marL="0" indent="0" eaLnBrk="1" fontAlgn="auto" hangingPunct="1">
              <a:spcAft>
                <a:spcPts val="0"/>
              </a:spcAft>
              <a:buFont typeface="Arial" panose="020B0604020202020204" pitchFamily="34" charset="0"/>
              <a:buNone/>
              <a:defRPr/>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Legal</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Discrimination</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Arrest</a:t>
            </a:r>
          </a:p>
          <a:p>
            <a:pPr marL="685800" lvl="2" eaLnBrk="1" fontAlgn="auto" hangingPunct="1">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Incarceration</a:t>
            </a:r>
          </a:p>
          <a:p>
            <a:pPr eaLnBrk="1" fontAlgn="auto" hangingPunct="1">
              <a:spcAft>
                <a:spcPts val="0"/>
              </a:spcAft>
              <a:defRPr/>
            </a:pP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6515">
                                            <p:txEl>
                                              <p:pRg st="1" end="1"/>
                                            </p:txEl>
                                          </p:spTgt>
                                        </p:tgtEl>
                                        <p:attrNameLst>
                                          <p:attrName>style.visibility</p:attrName>
                                        </p:attrNameLst>
                                      </p:cBhvr>
                                      <p:to>
                                        <p:strVal val="visible"/>
                                      </p:to>
                                    </p:set>
                                    <p:anim calcmode="lin" valueType="num">
                                      <p:cBhvr additive="base">
                                        <p:cTn id="7" dur="500" fill="hold"/>
                                        <p:tgtEl>
                                          <p:spTgt spid="5765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651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6515">
                                            <p:txEl>
                                              <p:pRg st="2" end="2"/>
                                            </p:txEl>
                                          </p:spTgt>
                                        </p:tgtEl>
                                        <p:attrNameLst>
                                          <p:attrName>style.visibility</p:attrName>
                                        </p:attrNameLst>
                                      </p:cBhvr>
                                      <p:to>
                                        <p:strVal val="visible"/>
                                      </p:to>
                                    </p:set>
                                    <p:anim calcmode="lin" valueType="num">
                                      <p:cBhvr additive="base">
                                        <p:cTn id="11" dur="500" fill="hold"/>
                                        <p:tgtEl>
                                          <p:spTgt spid="5765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65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6515">
                                            <p:txEl>
                                              <p:pRg st="3" end="3"/>
                                            </p:txEl>
                                          </p:spTgt>
                                        </p:tgtEl>
                                        <p:attrNameLst>
                                          <p:attrName>style.visibility</p:attrName>
                                        </p:attrNameLst>
                                      </p:cBhvr>
                                      <p:to>
                                        <p:strVal val="visible"/>
                                      </p:to>
                                    </p:set>
                                    <p:anim calcmode="lin" valueType="num">
                                      <p:cBhvr additive="base">
                                        <p:cTn id="15" dur="500" fill="hold"/>
                                        <p:tgtEl>
                                          <p:spTgt spid="5765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6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76515">
                                            <p:txEl>
                                              <p:pRg st="5" end="5"/>
                                            </p:txEl>
                                          </p:spTgt>
                                        </p:tgtEl>
                                        <p:attrNameLst>
                                          <p:attrName>style.visibility</p:attrName>
                                        </p:attrNameLst>
                                      </p:cBhvr>
                                      <p:to>
                                        <p:strVal val="visible"/>
                                      </p:to>
                                    </p:set>
                                    <p:anim calcmode="lin" valueType="num">
                                      <p:cBhvr additive="base">
                                        <p:cTn id="21" dur="500" fill="hold"/>
                                        <p:tgtEl>
                                          <p:spTgt spid="57651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651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76515">
                                            <p:txEl>
                                              <p:pRg st="6" end="6"/>
                                            </p:txEl>
                                          </p:spTgt>
                                        </p:tgtEl>
                                        <p:attrNameLst>
                                          <p:attrName>style.visibility</p:attrName>
                                        </p:attrNameLst>
                                      </p:cBhvr>
                                      <p:to>
                                        <p:strVal val="visible"/>
                                      </p:to>
                                    </p:set>
                                    <p:anim calcmode="lin" valueType="num">
                                      <p:cBhvr additive="base">
                                        <p:cTn id="25" dur="500" fill="hold"/>
                                        <p:tgtEl>
                                          <p:spTgt spid="5765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651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76515">
                                            <p:txEl>
                                              <p:pRg st="7" end="7"/>
                                            </p:txEl>
                                          </p:spTgt>
                                        </p:tgtEl>
                                        <p:attrNameLst>
                                          <p:attrName>style.visibility</p:attrName>
                                        </p:attrNameLst>
                                      </p:cBhvr>
                                      <p:to>
                                        <p:strVal val="visible"/>
                                      </p:to>
                                    </p:set>
                                    <p:anim calcmode="lin" valueType="num">
                                      <p:cBhvr additive="base">
                                        <p:cTn id="29" dur="500" fill="hold"/>
                                        <p:tgtEl>
                                          <p:spTgt spid="57651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65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76515">
                                            <p:txEl>
                                              <p:pRg st="9" end="9"/>
                                            </p:txEl>
                                          </p:spTgt>
                                        </p:tgtEl>
                                        <p:attrNameLst>
                                          <p:attrName>style.visibility</p:attrName>
                                        </p:attrNameLst>
                                      </p:cBhvr>
                                      <p:to>
                                        <p:strVal val="visible"/>
                                      </p:to>
                                    </p:set>
                                    <p:anim calcmode="lin" valueType="num">
                                      <p:cBhvr additive="base">
                                        <p:cTn id="35" dur="500" fill="hold"/>
                                        <p:tgtEl>
                                          <p:spTgt spid="57651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6515">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6515">
                                            <p:txEl>
                                              <p:pRg st="10" end="10"/>
                                            </p:txEl>
                                          </p:spTgt>
                                        </p:tgtEl>
                                        <p:attrNameLst>
                                          <p:attrName>style.visibility</p:attrName>
                                        </p:attrNameLst>
                                      </p:cBhvr>
                                      <p:to>
                                        <p:strVal val="visible"/>
                                      </p:to>
                                    </p:set>
                                    <p:anim calcmode="lin" valueType="num">
                                      <p:cBhvr additive="base">
                                        <p:cTn id="39" dur="500" fill="hold"/>
                                        <p:tgtEl>
                                          <p:spTgt spid="576515">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76515">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76515">
                                            <p:txEl>
                                              <p:pRg st="11" end="11"/>
                                            </p:txEl>
                                          </p:spTgt>
                                        </p:tgtEl>
                                        <p:attrNameLst>
                                          <p:attrName>style.visibility</p:attrName>
                                        </p:attrNameLst>
                                      </p:cBhvr>
                                      <p:to>
                                        <p:strVal val="visible"/>
                                      </p:to>
                                    </p:set>
                                    <p:anim calcmode="lin" valueType="num">
                                      <p:cBhvr additive="base">
                                        <p:cTn id="43" dur="500" fill="hold"/>
                                        <p:tgtEl>
                                          <p:spTgt spid="57651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65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76516">
                                            <p:txEl>
                                              <p:pRg st="1" end="1"/>
                                            </p:txEl>
                                          </p:spTgt>
                                        </p:tgtEl>
                                        <p:attrNameLst>
                                          <p:attrName>style.visibility</p:attrName>
                                        </p:attrNameLst>
                                      </p:cBhvr>
                                      <p:to>
                                        <p:strVal val="visible"/>
                                      </p:to>
                                    </p:set>
                                    <p:anim calcmode="lin" valueType="num">
                                      <p:cBhvr additive="base">
                                        <p:cTn id="49" dur="500" fill="hold"/>
                                        <p:tgtEl>
                                          <p:spTgt spid="57651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6516">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76516">
                                            <p:txEl>
                                              <p:pRg st="2" end="2"/>
                                            </p:txEl>
                                          </p:spTgt>
                                        </p:tgtEl>
                                        <p:attrNameLst>
                                          <p:attrName>style.visibility</p:attrName>
                                        </p:attrNameLst>
                                      </p:cBhvr>
                                      <p:to>
                                        <p:strVal val="visible"/>
                                      </p:to>
                                    </p:set>
                                    <p:anim calcmode="lin" valueType="num">
                                      <p:cBhvr additive="base">
                                        <p:cTn id="53" dur="500" fill="hold"/>
                                        <p:tgtEl>
                                          <p:spTgt spid="57651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765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76516">
                                            <p:txEl>
                                              <p:pRg st="4" end="4"/>
                                            </p:txEl>
                                          </p:spTgt>
                                        </p:tgtEl>
                                        <p:attrNameLst>
                                          <p:attrName>style.visibility</p:attrName>
                                        </p:attrNameLst>
                                      </p:cBhvr>
                                      <p:to>
                                        <p:strVal val="visible"/>
                                      </p:to>
                                    </p:set>
                                    <p:anim calcmode="lin" valueType="num">
                                      <p:cBhvr additive="base">
                                        <p:cTn id="59" dur="500" fill="hold"/>
                                        <p:tgtEl>
                                          <p:spTgt spid="57651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76516">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76516">
                                            <p:txEl>
                                              <p:pRg st="5" end="5"/>
                                            </p:txEl>
                                          </p:spTgt>
                                        </p:tgtEl>
                                        <p:attrNameLst>
                                          <p:attrName>style.visibility</p:attrName>
                                        </p:attrNameLst>
                                      </p:cBhvr>
                                      <p:to>
                                        <p:strVal val="visible"/>
                                      </p:to>
                                    </p:set>
                                    <p:anim calcmode="lin" valueType="num">
                                      <p:cBhvr additive="base">
                                        <p:cTn id="63" dur="500" fill="hold"/>
                                        <p:tgtEl>
                                          <p:spTgt spid="57651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76516">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76516">
                                            <p:txEl>
                                              <p:pRg st="6" end="6"/>
                                            </p:txEl>
                                          </p:spTgt>
                                        </p:tgtEl>
                                        <p:attrNameLst>
                                          <p:attrName>style.visibility</p:attrName>
                                        </p:attrNameLst>
                                      </p:cBhvr>
                                      <p:to>
                                        <p:strVal val="visible"/>
                                      </p:to>
                                    </p:set>
                                    <p:anim calcmode="lin" valueType="num">
                                      <p:cBhvr additive="base">
                                        <p:cTn id="67" dur="500" fill="hold"/>
                                        <p:tgtEl>
                                          <p:spTgt spid="57651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765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576516">
                                            <p:txEl>
                                              <p:pRg st="8" end="8"/>
                                            </p:txEl>
                                          </p:spTgt>
                                        </p:tgtEl>
                                        <p:attrNameLst>
                                          <p:attrName>style.visibility</p:attrName>
                                        </p:attrNameLst>
                                      </p:cBhvr>
                                      <p:to>
                                        <p:strVal val="visible"/>
                                      </p:to>
                                    </p:set>
                                    <p:anim calcmode="lin" valueType="num">
                                      <p:cBhvr additive="base">
                                        <p:cTn id="73" dur="500" fill="hold"/>
                                        <p:tgtEl>
                                          <p:spTgt spid="576516">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76516">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76516">
                                            <p:txEl>
                                              <p:pRg st="9" end="9"/>
                                            </p:txEl>
                                          </p:spTgt>
                                        </p:tgtEl>
                                        <p:attrNameLst>
                                          <p:attrName>style.visibility</p:attrName>
                                        </p:attrNameLst>
                                      </p:cBhvr>
                                      <p:to>
                                        <p:strVal val="visible"/>
                                      </p:to>
                                    </p:set>
                                    <p:anim calcmode="lin" valueType="num">
                                      <p:cBhvr additive="base">
                                        <p:cTn id="77" dur="500" fill="hold"/>
                                        <p:tgtEl>
                                          <p:spTgt spid="576516">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76516">
                                            <p:txEl>
                                              <p:pRg st="9" end="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76516">
                                            <p:txEl>
                                              <p:pRg st="10" end="10"/>
                                            </p:txEl>
                                          </p:spTgt>
                                        </p:tgtEl>
                                        <p:attrNameLst>
                                          <p:attrName>style.visibility</p:attrName>
                                        </p:attrNameLst>
                                      </p:cBhvr>
                                      <p:to>
                                        <p:strVal val="visible"/>
                                      </p:to>
                                    </p:set>
                                    <p:anim calcmode="lin" valueType="num">
                                      <p:cBhvr additive="base">
                                        <p:cTn id="81" dur="500" fill="hold"/>
                                        <p:tgtEl>
                                          <p:spTgt spid="576516">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7651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AD0864F-8F7A-4143-AB37-3EB98AABB26F}"/>
              </a:ext>
            </a:extLst>
          </p:cNvPr>
          <p:cNvSpPr>
            <a:spLocks noChangeArrowheads="1"/>
          </p:cNvSpPr>
          <p:nvPr/>
        </p:nvSpPr>
        <p:spPr bwMode="auto">
          <a:xfrm>
            <a:off x="228600" y="685800"/>
            <a:ext cx="876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algn="ctr" eaLnBrk="1" hangingPunct="1">
              <a:defRPr/>
            </a:pPr>
            <a:r>
              <a:rPr lang="en-US" sz="4400" b="1" u="sng" dirty="0">
                <a:solidFill>
                  <a:srgbClr val="00B050"/>
                </a:solidFill>
                <a:latin typeface="Calibri" charset="0"/>
                <a:ea typeface="MS PGothic" charset="0"/>
                <a:cs typeface="MS PGothic" charset="0"/>
              </a:rPr>
              <a:t>Principles of Harm Reduction</a:t>
            </a:r>
          </a:p>
        </p:txBody>
      </p:sp>
      <p:sp>
        <p:nvSpPr>
          <p:cNvPr id="3" name="Rectangle 2">
            <a:extLst>
              <a:ext uri="{FF2B5EF4-FFF2-40B4-BE49-F238E27FC236}">
                <a16:creationId xmlns:a16="http://schemas.microsoft.com/office/drawing/2014/main" id="{673B2F29-D885-4CE7-9397-F73E4419F775}"/>
              </a:ext>
            </a:extLst>
          </p:cNvPr>
          <p:cNvSpPr>
            <a:spLocks noChangeArrowheads="1"/>
          </p:cNvSpPr>
          <p:nvPr/>
        </p:nvSpPr>
        <p:spPr bwMode="auto">
          <a:xfrm>
            <a:off x="419100" y="1625600"/>
            <a:ext cx="83820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lvl1pPr marL="457200" indent="-457200" eaLnBrk="0" hangingPunct="0">
              <a:defRPr sz="2400">
                <a:solidFill>
                  <a:srgbClr val="000000"/>
                </a:solidFill>
                <a:latin typeface="Calibri" pitchFamily="34" charset="0"/>
                <a:ea typeface="MS PGothic" pitchFamily="34" charset="-128"/>
              </a:defRPr>
            </a:lvl1pPr>
            <a:lvl2pPr marL="914400" indent="-457200" eaLnBrk="0" hangingPunct="0">
              <a:defRPr sz="2400">
                <a:solidFill>
                  <a:srgbClr val="000000"/>
                </a:solidFill>
                <a:latin typeface="Calibri" pitchFamily="34" charset="0"/>
                <a:ea typeface="MS PGothic" pitchFamily="34" charset="-128"/>
              </a:defRPr>
            </a:lvl2pPr>
            <a:lvl3pPr marL="1371600" indent="-457200" eaLnBrk="0" hangingPunct="0">
              <a:defRPr sz="2400">
                <a:solidFill>
                  <a:srgbClr val="000000"/>
                </a:solidFill>
                <a:latin typeface="Calibri" pitchFamily="34" charset="0"/>
                <a:ea typeface="MS PGothic" pitchFamily="34" charset="-128"/>
              </a:defRPr>
            </a:lvl3pPr>
            <a:lvl4pPr marL="1885950" indent="-514350" eaLnBrk="0" hangingPunct="0">
              <a:defRPr sz="2400">
                <a:solidFill>
                  <a:srgbClr val="000000"/>
                </a:solidFill>
                <a:latin typeface="Calibri" pitchFamily="34" charset="0"/>
                <a:ea typeface="MS PGothic" pitchFamily="34" charset="-128"/>
              </a:defRPr>
            </a:lvl4pPr>
            <a:lvl5pPr marL="2286000" indent="-457200" eaLnBrk="0" hangingPunct="0">
              <a:defRPr sz="2400">
                <a:solidFill>
                  <a:srgbClr val="000000"/>
                </a:solidFill>
                <a:latin typeface="Calibri" pitchFamily="34" charset="0"/>
                <a:ea typeface="MS PGothic" pitchFamily="34" charset="-128"/>
              </a:defRPr>
            </a:lvl5pPr>
            <a:lvl6pPr marL="2743200" indent="-457200" eaLnBrk="0" fontAlgn="base" hangingPunct="0">
              <a:spcBef>
                <a:spcPct val="0"/>
              </a:spcBef>
              <a:spcAft>
                <a:spcPct val="0"/>
              </a:spcAft>
              <a:defRPr sz="2400">
                <a:solidFill>
                  <a:srgbClr val="000000"/>
                </a:solidFill>
                <a:latin typeface="Calibri" pitchFamily="34" charset="0"/>
                <a:ea typeface="MS PGothic" pitchFamily="34" charset="-128"/>
              </a:defRPr>
            </a:lvl6pPr>
            <a:lvl7pPr marL="3200400" indent="-457200" eaLnBrk="0" fontAlgn="base" hangingPunct="0">
              <a:spcBef>
                <a:spcPct val="0"/>
              </a:spcBef>
              <a:spcAft>
                <a:spcPct val="0"/>
              </a:spcAft>
              <a:defRPr sz="2400">
                <a:solidFill>
                  <a:srgbClr val="000000"/>
                </a:solidFill>
                <a:latin typeface="Calibri" pitchFamily="34" charset="0"/>
                <a:ea typeface="MS PGothic" pitchFamily="34" charset="-128"/>
              </a:defRPr>
            </a:lvl7pPr>
            <a:lvl8pPr marL="3657600" indent="-457200" eaLnBrk="0" fontAlgn="base" hangingPunct="0">
              <a:spcBef>
                <a:spcPct val="0"/>
              </a:spcBef>
              <a:spcAft>
                <a:spcPct val="0"/>
              </a:spcAft>
              <a:defRPr sz="2400">
                <a:solidFill>
                  <a:srgbClr val="000000"/>
                </a:solidFill>
                <a:latin typeface="Calibri" pitchFamily="34" charset="0"/>
                <a:ea typeface="MS PGothic" pitchFamily="34" charset="-128"/>
              </a:defRPr>
            </a:lvl8pPr>
            <a:lvl9pPr marL="4114800" indent="-4572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marL="1828800" lvl="3" indent="-457200">
              <a:lnSpc>
                <a:spcPct val="150000"/>
              </a:lnSpc>
              <a:buFont typeface="Wingdings" panose="05000000000000000000" pitchFamily="2" charset="2"/>
              <a:buChar char="q"/>
              <a:defRPr/>
            </a:pPr>
            <a:r>
              <a:rPr lang="en-US" altLang="en-US" sz="3200" dirty="0">
                <a:latin typeface="Tahoma" panose="020B0604030504040204" pitchFamily="34" charset="0"/>
                <a:ea typeface="Tahoma" panose="020B0604030504040204" pitchFamily="34" charset="0"/>
                <a:cs typeface="Tahoma" panose="020B0604030504040204" pitchFamily="34" charset="0"/>
              </a:rPr>
              <a:t>Health and Dignity</a:t>
            </a:r>
          </a:p>
          <a:p>
            <a:pPr marL="1828800" lvl="3" indent="-457200">
              <a:lnSpc>
                <a:spcPct val="150000"/>
              </a:lnSpc>
              <a:buFont typeface="Wingdings" panose="05000000000000000000" pitchFamily="2" charset="2"/>
              <a:buChar char="q"/>
              <a:defRPr/>
            </a:pPr>
            <a:r>
              <a:rPr lang="en-US" altLang="en-US" sz="3200" dirty="0">
                <a:latin typeface="Tahoma" panose="020B0604030504040204" pitchFamily="34" charset="0"/>
                <a:ea typeface="Tahoma" panose="020B0604030504040204" pitchFamily="34" charset="0"/>
                <a:cs typeface="Tahoma" panose="020B0604030504040204" pitchFamily="34" charset="0"/>
              </a:rPr>
              <a:t>Participant-centered Services</a:t>
            </a:r>
          </a:p>
          <a:p>
            <a:pPr marL="1828800" lvl="3" indent="-457200">
              <a:lnSpc>
                <a:spcPct val="150000"/>
              </a:lnSpc>
              <a:buFont typeface="Wingdings" panose="05000000000000000000" pitchFamily="2" charset="2"/>
              <a:buChar char="q"/>
              <a:defRPr/>
            </a:pPr>
            <a:r>
              <a:rPr lang="en-US" altLang="en-US" sz="3200" dirty="0">
                <a:latin typeface="Tahoma" panose="020B0604030504040204" pitchFamily="34" charset="0"/>
                <a:ea typeface="Tahoma" panose="020B0604030504040204" pitchFamily="34" charset="0"/>
                <a:cs typeface="Tahoma" panose="020B0604030504040204" pitchFamily="34" charset="0"/>
              </a:rPr>
              <a:t>Participant Involvement</a:t>
            </a:r>
          </a:p>
          <a:p>
            <a:pPr marL="1828800" lvl="3" indent="-457200">
              <a:lnSpc>
                <a:spcPct val="150000"/>
              </a:lnSpc>
              <a:buFont typeface="Wingdings" panose="05000000000000000000" pitchFamily="2" charset="2"/>
              <a:buChar char="q"/>
              <a:defRPr/>
            </a:pPr>
            <a:r>
              <a:rPr lang="en-US" altLang="en-US" sz="3200" dirty="0">
                <a:latin typeface="Tahoma" panose="020B0604030504040204" pitchFamily="34" charset="0"/>
                <a:ea typeface="Tahoma" panose="020B0604030504040204" pitchFamily="34" charset="0"/>
                <a:cs typeface="Tahoma" panose="020B0604030504040204" pitchFamily="34" charset="0"/>
              </a:rPr>
              <a:t>Participant Autonomy</a:t>
            </a:r>
          </a:p>
          <a:p>
            <a:pPr marL="1828800" lvl="3" indent="-457200">
              <a:lnSpc>
                <a:spcPct val="150000"/>
              </a:lnSpc>
              <a:buFont typeface="Wingdings" panose="05000000000000000000" pitchFamily="2" charset="2"/>
              <a:buChar char="q"/>
              <a:defRPr/>
            </a:pPr>
            <a:r>
              <a:rPr lang="en-US" altLang="en-US" sz="3200" dirty="0">
                <a:latin typeface="Tahoma" panose="020B0604030504040204" pitchFamily="34" charset="0"/>
                <a:ea typeface="Tahoma" panose="020B0604030504040204" pitchFamily="34" charset="0"/>
                <a:cs typeface="Tahoma" panose="020B0604030504040204" pitchFamily="34" charset="0"/>
              </a:rPr>
              <a:t>Sociocultural Complexity</a:t>
            </a:r>
          </a:p>
          <a:p>
            <a:pPr marL="1828800" lvl="3" indent="-457200">
              <a:lnSpc>
                <a:spcPct val="150000"/>
              </a:lnSpc>
              <a:buFont typeface="Wingdings" panose="05000000000000000000" pitchFamily="2" charset="2"/>
              <a:buChar char="q"/>
              <a:defRPr/>
            </a:pPr>
            <a:r>
              <a:rPr lang="en-US" altLang="en-US" sz="3200" dirty="0">
                <a:latin typeface="Tahoma" panose="020B0604030504040204" pitchFamily="34" charset="0"/>
                <a:ea typeface="Tahoma" panose="020B0604030504040204" pitchFamily="34" charset="0"/>
                <a:cs typeface="Tahoma" panose="020B0604030504040204" pitchFamily="34" charset="0"/>
              </a:rPr>
              <a:t>Pragmatism/Realism</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3BA797-189D-4348-8A48-A652DF0A6A32}"/>
              </a:ext>
            </a:extLst>
          </p:cNvPr>
          <p:cNvSpPr>
            <a:spLocks noGrp="1"/>
          </p:cNvSpPr>
          <p:nvPr>
            <p:ph type="body" idx="1"/>
          </p:nvPr>
        </p:nvSpPr>
        <p:spPr>
          <a:xfrm>
            <a:off x="381000" y="808038"/>
            <a:ext cx="4040188" cy="639762"/>
          </a:xfrm>
        </p:spPr>
        <p:txBody>
          <a:bodyPr/>
          <a:lstStyle/>
          <a:p>
            <a:pPr>
              <a:defRPr/>
            </a:pPr>
            <a:r>
              <a:rPr lang="en-US" altLang="en-US" sz="3600" dirty="0"/>
              <a:t>Activity Instructions</a:t>
            </a:r>
            <a:endParaRPr lang="en-US" sz="3600" dirty="0"/>
          </a:p>
        </p:txBody>
      </p:sp>
      <p:sp>
        <p:nvSpPr>
          <p:cNvPr id="4" name="Content Placeholder 3">
            <a:extLst>
              <a:ext uri="{FF2B5EF4-FFF2-40B4-BE49-F238E27FC236}">
                <a16:creationId xmlns:a16="http://schemas.microsoft.com/office/drawing/2014/main" id="{4EDA3511-B0F4-481D-8471-337995BA4114}"/>
              </a:ext>
            </a:extLst>
          </p:cNvPr>
          <p:cNvSpPr>
            <a:spLocks noGrp="1"/>
          </p:cNvSpPr>
          <p:nvPr>
            <p:ph sz="half" idx="2"/>
          </p:nvPr>
        </p:nvSpPr>
        <p:spPr>
          <a:xfrm>
            <a:off x="381000" y="1600200"/>
            <a:ext cx="4040188" cy="3951288"/>
          </a:xfrm>
        </p:spPr>
        <p:txBody>
          <a:bodyPr/>
          <a:lstStyle/>
          <a:p>
            <a:pPr marL="0" indent="0" eaLnBrk="1" hangingPunct="1">
              <a:spcBef>
                <a:spcPts val="0"/>
              </a:spcBef>
              <a:buFont typeface="Arial" panose="020B0604020202020204" pitchFamily="34" charset="0"/>
              <a:buNone/>
              <a:defRPr/>
            </a:pPr>
            <a:r>
              <a:rPr lang="en-US" altLang="en-US" sz="3000" dirty="0">
                <a:latin typeface="Arial" panose="020B0604020202020204" pitchFamily="34" charset="0"/>
                <a:ea typeface="Helvetica" pitchFamily="1" charset="0"/>
                <a:sym typeface="Helvetica" pitchFamily="1" charset="0"/>
              </a:rPr>
              <a:t>When the Trainer calls it out, move to the Principle that for you:</a:t>
            </a:r>
          </a:p>
          <a:p>
            <a:pPr marL="0" indent="0" eaLnBrk="1" hangingPunct="1">
              <a:spcBef>
                <a:spcPts val="0"/>
              </a:spcBef>
              <a:buFont typeface="Arial" panose="020B0604020202020204" pitchFamily="34" charset="0"/>
              <a:buNone/>
              <a:defRPr/>
            </a:pPr>
            <a:endParaRPr lang="en-US" altLang="en-US" sz="3000" dirty="0">
              <a:latin typeface="Arial" panose="020B0604020202020204" pitchFamily="34" charset="0"/>
              <a:ea typeface="Helvetica" pitchFamily="1" charset="0"/>
              <a:sym typeface="Helvetica" pitchFamily="1" charset="0"/>
            </a:endParaRPr>
          </a:p>
          <a:p>
            <a:pPr marL="514350" indent="-514350" eaLnBrk="1" hangingPunct="1">
              <a:spcBef>
                <a:spcPts val="0"/>
              </a:spcBef>
              <a:buFont typeface="+mj-lt"/>
              <a:buAutoNum type="arabicParenR"/>
              <a:defRPr/>
            </a:pPr>
            <a:r>
              <a:rPr lang="en-US" altLang="en-US" sz="3000" dirty="0">
                <a:latin typeface="Arial" panose="020B0604020202020204" pitchFamily="34" charset="0"/>
                <a:ea typeface="Helvetica" pitchFamily="1" charset="0"/>
                <a:sym typeface="Helvetica" pitchFamily="1" charset="0"/>
              </a:rPr>
              <a:t>Resonates</a:t>
            </a:r>
          </a:p>
          <a:p>
            <a:pPr marL="514350" indent="-514350" eaLnBrk="1" hangingPunct="1">
              <a:spcBef>
                <a:spcPts val="0"/>
              </a:spcBef>
              <a:buFont typeface="+mj-lt"/>
              <a:buAutoNum type="arabicParenR"/>
              <a:defRPr/>
            </a:pPr>
            <a:endParaRPr lang="en-US" altLang="en-US" sz="3000" dirty="0">
              <a:latin typeface="Arial" panose="020B0604020202020204" pitchFamily="34" charset="0"/>
              <a:ea typeface="Helvetica" pitchFamily="1" charset="0"/>
              <a:sym typeface="Helvetica" pitchFamily="1" charset="0"/>
            </a:endParaRPr>
          </a:p>
          <a:p>
            <a:pPr marL="514350" indent="-514350" eaLnBrk="1" hangingPunct="1">
              <a:spcBef>
                <a:spcPts val="0"/>
              </a:spcBef>
              <a:buFont typeface="+mj-lt"/>
              <a:buAutoNum type="arabicParenR"/>
              <a:defRPr/>
            </a:pPr>
            <a:r>
              <a:rPr lang="en-US" altLang="en-US" sz="3000" dirty="0">
                <a:latin typeface="Arial" panose="020B0604020202020204" pitchFamily="34" charset="0"/>
                <a:ea typeface="Helvetica" pitchFamily="1" charset="0"/>
                <a:sym typeface="Helvetica" pitchFamily="1" charset="0"/>
              </a:rPr>
              <a:t>Is the most Challenging</a:t>
            </a:r>
            <a:endParaRPr lang="en-US" sz="3000" dirty="0"/>
          </a:p>
        </p:txBody>
      </p:sp>
      <p:sp>
        <p:nvSpPr>
          <p:cNvPr id="6" name="Content Placeholder 5">
            <a:extLst>
              <a:ext uri="{FF2B5EF4-FFF2-40B4-BE49-F238E27FC236}">
                <a16:creationId xmlns:a16="http://schemas.microsoft.com/office/drawing/2014/main" id="{081E2118-80D2-4847-8BA9-BA44CAFF6BE6}"/>
              </a:ext>
            </a:extLst>
          </p:cNvPr>
          <p:cNvSpPr>
            <a:spLocks noGrp="1"/>
          </p:cNvSpPr>
          <p:nvPr>
            <p:ph sz="quarter" idx="4"/>
          </p:nvPr>
        </p:nvSpPr>
        <p:spPr>
          <a:xfrm>
            <a:off x="4724400" y="990600"/>
            <a:ext cx="4041775" cy="5334000"/>
          </a:xfrm>
          <a:solidFill>
            <a:srgbClr val="FFFF00"/>
          </a:solidFill>
          <a:ln w="19050">
            <a:solidFill>
              <a:schemeClr val="tx1"/>
            </a:solidFill>
          </a:ln>
        </p:spPr>
        <p:txBody>
          <a:bodyPr/>
          <a:lstStyle/>
          <a:p>
            <a:pPr marL="0" indent="0" algn="ctr">
              <a:lnSpc>
                <a:spcPct val="150000"/>
              </a:lnSpc>
              <a:spcBef>
                <a:spcPts val="0"/>
              </a:spcBef>
              <a:buFont typeface="Arial" panose="020B0604020202020204" pitchFamily="34" charset="0"/>
              <a:buNone/>
              <a:defRPr/>
            </a:pPr>
            <a:r>
              <a:rPr lang="en-US" altLang="en-US" sz="2800" b="1" u="sng" dirty="0"/>
              <a:t>Key Principles</a:t>
            </a:r>
            <a:endParaRPr lang="en-US" sz="2800" b="1" u="sng" dirty="0"/>
          </a:p>
          <a:p>
            <a:pPr>
              <a:lnSpc>
                <a:spcPct val="150000"/>
              </a:lnSpc>
              <a:spcBef>
                <a:spcPts val="0"/>
              </a:spcBef>
              <a:buFont typeface="Wingdings" panose="05000000000000000000" pitchFamily="2" charset="2"/>
              <a:buChar char="§"/>
              <a:defRPr/>
            </a:pPr>
            <a:r>
              <a:rPr lang="en-US" altLang="en-US" sz="2800" dirty="0"/>
              <a:t>Health and Dignity</a:t>
            </a:r>
          </a:p>
          <a:p>
            <a:pPr>
              <a:lnSpc>
                <a:spcPct val="150000"/>
              </a:lnSpc>
              <a:spcBef>
                <a:spcPts val="0"/>
              </a:spcBef>
              <a:buFont typeface="Wingdings" panose="05000000000000000000" pitchFamily="2" charset="2"/>
              <a:buChar char="§"/>
              <a:defRPr/>
            </a:pPr>
            <a:r>
              <a:rPr lang="en-US" altLang="en-US" sz="2800" dirty="0"/>
              <a:t>Participant-Centered</a:t>
            </a:r>
          </a:p>
          <a:p>
            <a:pPr>
              <a:lnSpc>
                <a:spcPct val="150000"/>
              </a:lnSpc>
              <a:spcBef>
                <a:spcPts val="0"/>
              </a:spcBef>
              <a:buFont typeface="Wingdings" panose="05000000000000000000" pitchFamily="2" charset="2"/>
              <a:buChar char="§"/>
              <a:defRPr/>
            </a:pPr>
            <a:r>
              <a:rPr lang="en-US" altLang="en-US" sz="2800" dirty="0"/>
              <a:t>Participant Involvement</a:t>
            </a:r>
          </a:p>
          <a:p>
            <a:pPr>
              <a:lnSpc>
                <a:spcPct val="150000"/>
              </a:lnSpc>
              <a:spcBef>
                <a:spcPts val="0"/>
              </a:spcBef>
              <a:buFont typeface="Wingdings" panose="05000000000000000000" pitchFamily="2" charset="2"/>
              <a:buChar char="§"/>
              <a:defRPr/>
            </a:pPr>
            <a:r>
              <a:rPr lang="en-US" altLang="en-US" sz="2800" dirty="0"/>
              <a:t>Participant Self-Rule</a:t>
            </a:r>
          </a:p>
          <a:p>
            <a:pPr>
              <a:lnSpc>
                <a:spcPct val="150000"/>
              </a:lnSpc>
              <a:spcBef>
                <a:spcPts val="0"/>
              </a:spcBef>
              <a:buFont typeface="Wingdings" panose="05000000000000000000" pitchFamily="2" charset="2"/>
              <a:buChar char="§"/>
              <a:defRPr/>
            </a:pPr>
            <a:r>
              <a:rPr lang="en-US" altLang="en-US" sz="2800" dirty="0"/>
              <a:t>Recognize Inequalities &amp; Injustices</a:t>
            </a:r>
          </a:p>
          <a:p>
            <a:pPr>
              <a:lnSpc>
                <a:spcPct val="150000"/>
              </a:lnSpc>
              <a:spcBef>
                <a:spcPts val="0"/>
              </a:spcBef>
              <a:buFont typeface="Wingdings" panose="05000000000000000000" pitchFamily="2" charset="2"/>
              <a:buChar char="§"/>
              <a:defRPr/>
            </a:pPr>
            <a:r>
              <a:rPr lang="en-US" altLang="en-US" sz="2800" dirty="0"/>
              <a:t>Practical and Realistic</a:t>
            </a:r>
          </a:p>
          <a:p>
            <a:pPr>
              <a:buFont typeface="Wingdings" panose="05000000000000000000" pitchFamily="2" charset="2"/>
              <a:buChar char="§"/>
              <a:defRPr/>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135C82-3B98-4F5B-A17C-170BCFECC2EC}"/>
              </a:ext>
            </a:extLst>
          </p:cNvPr>
          <p:cNvSpPr txBox="1"/>
          <p:nvPr/>
        </p:nvSpPr>
        <p:spPr>
          <a:xfrm>
            <a:off x="457200" y="1066800"/>
            <a:ext cx="8229600" cy="1447800"/>
          </a:xfrm>
          <a:prstGeom prst="rect">
            <a:avLst/>
          </a:prstGeom>
        </p:spPr>
        <p:txBody>
          <a:bodyPr/>
          <a:lstStyle/>
          <a:p>
            <a:pPr algn="ctr" eaLnBrk="1" hangingPunct="1">
              <a:buClr>
                <a:schemeClr val="accent6">
                  <a:lumMod val="75000"/>
                </a:schemeClr>
              </a:buClr>
              <a:defRPr/>
            </a:pPr>
            <a:r>
              <a:rPr lang="en-US" sz="4400" b="1" dirty="0">
                <a:solidFill>
                  <a:srgbClr val="009900"/>
                </a:solidFill>
                <a:latin typeface="Tahoma" panose="020B0604030504040204" pitchFamily="34" charset="0"/>
                <a:ea typeface="Tahoma" panose="020B0604030504040204" pitchFamily="34" charset="0"/>
                <a:cs typeface="Tahoma" panose="020B0604030504040204" pitchFamily="34" charset="0"/>
              </a:rPr>
              <a:t>What is Case Management?</a:t>
            </a:r>
          </a:p>
        </p:txBody>
      </p:sp>
      <p:sp>
        <p:nvSpPr>
          <p:cNvPr id="90115" name="Rectangle 3"/>
          <p:cNvSpPr>
            <a:spLocks noChangeArrowheads="1"/>
          </p:cNvSpPr>
          <p:nvPr/>
        </p:nvSpPr>
        <p:spPr bwMode="auto">
          <a:xfrm>
            <a:off x="1014413" y="2514600"/>
            <a:ext cx="81534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a:latin typeface="Tahoma" panose="020B0604030504040204" pitchFamily="34" charset="0"/>
                <a:cs typeface="Tahoma" panose="020B0604030504040204" pitchFamily="34" charset="0"/>
              </a:rPr>
              <a:t>"A collaborative process that assesses, plans, implements, coordinates, monitors and evaluates the options and services required to meet the client’s health and human services needs. It is characterized by advocacy, communication, and resource management and promotes quality and cost-effective interventions and outcomes” </a:t>
            </a:r>
          </a:p>
          <a:p>
            <a:pPr eaLnBrk="1" hangingPunct="1"/>
            <a:r>
              <a:rPr lang="en-US" altLang="en-US" sz="2800">
                <a:latin typeface="Tahoma" panose="020B0604030504040204" pitchFamily="34" charset="0"/>
                <a:cs typeface="Tahoma" panose="020B0604030504040204" pitchFamily="34" charset="0"/>
              </a:rPr>
              <a:t>					(CCMC, 2010).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DA3544-EA2A-4A6B-A811-12FAB7487F3F}"/>
              </a:ext>
            </a:extLst>
          </p:cNvPr>
          <p:cNvSpPr txBox="1"/>
          <p:nvPr/>
        </p:nvSpPr>
        <p:spPr>
          <a:xfrm>
            <a:off x="-304800" y="609600"/>
            <a:ext cx="8651875" cy="685800"/>
          </a:xfrm>
          <a:prstGeom prst="rect">
            <a:avLst/>
          </a:prstGeom>
        </p:spPr>
        <p:txBody>
          <a:bodyPr/>
          <a:lstStyle/>
          <a:p>
            <a:pPr algn="ctr" eaLnBrk="1" hangingPunct="1">
              <a:buClr>
                <a:schemeClr val="accent6">
                  <a:lumMod val="75000"/>
                </a:schemeClr>
              </a:buClr>
              <a:defRPr/>
            </a:pPr>
            <a:r>
              <a:rPr lang="en-US" sz="4400" b="1" dirty="0">
                <a:solidFill>
                  <a:srgbClr val="009900"/>
                </a:solidFill>
                <a:latin typeface="Tahoma" panose="020B0604030504040204" pitchFamily="34" charset="0"/>
                <a:ea typeface="Tahoma" panose="020B0604030504040204" pitchFamily="34" charset="0"/>
                <a:cs typeface="Tahoma" panose="020B0604030504040204" pitchFamily="34" charset="0"/>
              </a:rPr>
              <a:t>What is Case Management?</a:t>
            </a:r>
          </a:p>
        </p:txBody>
      </p:sp>
      <p:sp>
        <p:nvSpPr>
          <p:cNvPr id="3" name="Rectangle 2">
            <a:extLst>
              <a:ext uri="{FF2B5EF4-FFF2-40B4-BE49-F238E27FC236}">
                <a16:creationId xmlns:a16="http://schemas.microsoft.com/office/drawing/2014/main" id="{2D0C226A-1106-4A01-B537-9671D0E81144}"/>
              </a:ext>
            </a:extLst>
          </p:cNvPr>
          <p:cNvSpPr/>
          <p:nvPr/>
        </p:nvSpPr>
        <p:spPr>
          <a:xfrm>
            <a:off x="1447800" y="1524000"/>
            <a:ext cx="7848600" cy="5170488"/>
          </a:xfrm>
          <a:prstGeom prst="rect">
            <a:avLst/>
          </a:prstGeom>
        </p:spPr>
        <p:txBody>
          <a:bodyPr>
            <a:spAutoFit/>
          </a:bodyPr>
          <a:lstStyle/>
          <a:p>
            <a:pPr eaLnBrk="1" hangingPunct="1">
              <a:buClr>
                <a:srgbClr val="009900"/>
              </a:buClr>
              <a:defRPr/>
            </a:pPr>
            <a:r>
              <a:rPr lang="en-US" sz="2200" b="1" dirty="0">
                <a:latin typeface="Tahoma" panose="020B0604030504040204" pitchFamily="34" charset="0"/>
                <a:ea typeface="Tahoma" panose="020B0604030504040204" pitchFamily="34" charset="0"/>
                <a:cs typeface="Tahoma" panose="020B0604030504040204" pitchFamily="34" charset="0"/>
              </a:rPr>
              <a:t>GOAL:</a:t>
            </a:r>
            <a:r>
              <a:rPr lang="en-US" sz="2200" b="1" i="1" dirty="0">
                <a:latin typeface="Tahoma" panose="020B0604030504040204" pitchFamily="34" charset="0"/>
                <a:ea typeface="Tahoma" panose="020B0604030504040204" pitchFamily="34" charset="0"/>
                <a:cs typeface="Tahoma" panose="020B0604030504040204" pitchFamily="34" charset="0"/>
              </a:rPr>
              <a:t> To meet individuals’ and families comprehensive health needs and enhance overall wellness</a:t>
            </a:r>
            <a:endParaRPr lang="en-US" sz="2200" dirty="0">
              <a:latin typeface="Tahoma" panose="020B0604030504040204" pitchFamily="34" charset="0"/>
              <a:ea typeface="Tahoma" panose="020B0604030504040204" pitchFamily="34" charset="0"/>
              <a:cs typeface="Tahoma" panose="020B0604030504040204" pitchFamily="34" charset="0"/>
            </a:endParaRPr>
          </a:p>
          <a:p>
            <a:pPr marL="1828800" eaLnBrk="1" hangingPunct="1">
              <a:buClr>
                <a:srgbClr val="009900"/>
              </a:buClr>
              <a:buFont typeface="Arial" pitchFamily="34" charset="0"/>
              <a:buChar char="•"/>
              <a:defRPr/>
            </a:pPr>
            <a:r>
              <a:rPr lang="en-US" sz="2200" dirty="0">
                <a:latin typeface="Tahoma" panose="020B0604030504040204" pitchFamily="34" charset="0"/>
                <a:ea typeface="Tahoma" panose="020B0604030504040204" pitchFamily="34" charset="0"/>
                <a:cs typeface="Tahoma" panose="020B0604030504040204" pitchFamily="34" charset="0"/>
              </a:rPr>
              <a:t>  Collaborative Process of Goal Setting</a:t>
            </a:r>
          </a:p>
          <a:p>
            <a:pPr marL="1828800" eaLnBrk="1" hangingPunct="1">
              <a:buClr>
                <a:srgbClr val="009900"/>
              </a:buClr>
              <a:defRPr/>
            </a:pPr>
            <a:r>
              <a:rPr lang="en-US" sz="2200" dirty="0">
                <a:latin typeface="Tahoma" panose="020B0604030504040204" pitchFamily="34" charset="0"/>
                <a:ea typeface="Tahoma" panose="020B0604030504040204" pitchFamily="34" charset="0"/>
                <a:cs typeface="Tahoma" panose="020B0604030504040204" pitchFamily="34" charset="0"/>
              </a:rPr>
              <a:t> </a:t>
            </a:r>
          </a:p>
          <a:p>
            <a:pPr marL="1828800" eaLnBrk="1" hangingPunct="1">
              <a:buClr>
                <a:srgbClr val="009900"/>
              </a:buClr>
              <a:buFont typeface="Arial" pitchFamily="34" charset="0"/>
              <a:buChar char="•"/>
              <a:defRPr/>
            </a:pPr>
            <a:r>
              <a:rPr lang="en-US" sz="2200" dirty="0">
                <a:latin typeface="Tahoma" panose="020B0604030504040204" pitchFamily="34" charset="0"/>
                <a:ea typeface="Tahoma" panose="020B0604030504040204" pitchFamily="34" charset="0"/>
                <a:cs typeface="Tahoma" panose="020B0604030504040204" pitchFamily="34" charset="0"/>
              </a:rPr>
              <a:t>  Care Coordination</a:t>
            </a:r>
          </a:p>
          <a:p>
            <a:pPr marL="1828800" eaLnBrk="1" hangingPunct="1">
              <a:buClr>
                <a:srgbClr val="009900"/>
              </a:buClr>
              <a:defRPr/>
            </a:pPr>
            <a:r>
              <a:rPr lang="en-US" sz="2200" dirty="0">
                <a:latin typeface="Tahoma" panose="020B0604030504040204" pitchFamily="34" charset="0"/>
                <a:ea typeface="Tahoma" panose="020B0604030504040204" pitchFamily="34" charset="0"/>
                <a:cs typeface="Tahoma" panose="020B0604030504040204" pitchFamily="34" charset="0"/>
              </a:rPr>
              <a:t> </a:t>
            </a:r>
          </a:p>
          <a:p>
            <a:pPr marL="1828800" eaLnBrk="1" hangingPunct="1">
              <a:buClr>
                <a:srgbClr val="009900"/>
              </a:buClr>
              <a:buFont typeface="Arial" pitchFamily="34" charset="0"/>
              <a:buChar char="•"/>
              <a:defRPr/>
            </a:pPr>
            <a:r>
              <a:rPr lang="en-US" sz="2200" dirty="0">
                <a:latin typeface="Tahoma" panose="020B0604030504040204" pitchFamily="34" charset="0"/>
                <a:ea typeface="Tahoma" panose="020B0604030504040204" pitchFamily="34" charset="0"/>
                <a:cs typeface="Tahoma" panose="020B0604030504040204" pitchFamily="34" charset="0"/>
              </a:rPr>
              <a:t> Continuity of Care </a:t>
            </a:r>
          </a:p>
          <a:p>
            <a:pPr marL="1828800" eaLnBrk="1" hangingPunct="1">
              <a:buClr>
                <a:srgbClr val="009900"/>
              </a:buClr>
              <a:buFont typeface="Arial" pitchFamily="34" charset="0"/>
              <a:buChar char="•"/>
              <a:defRPr/>
            </a:pPr>
            <a:endParaRPr lang="en-US" sz="2200" dirty="0">
              <a:latin typeface="Tahoma" panose="020B0604030504040204" pitchFamily="34" charset="0"/>
              <a:ea typeface="Tahoma" panose="020B0604030504040204" pitchFamily="34" charset="0"/>
              <a:cs typeface="Tahoma" panose="020B0604030504040204" pitchFamily="34" charset="0"/>
            </a:endParaRPr>
          </a:p>
          <a:p>
            <a:pPr marL="1828800" eaLnBrk="1" hangingPunct="1">
              <a:buClr>
                <a:srgbClr val="009900"/>
              </a:buClr>
              <a:buFont typeface="Arial" pitchFamily="34" charset="0"/>
              <a:buChar char="•"/>
              <a:defRPr/>
            </a:pPr>
            <a:r>
              <a:rPr lang="en-US" sz="2200" dirty="0">
                <a:latin typeface="Tahoma" panose="020B0604030504040204" pitchFamily="34" charset="0"/>
                <a:ea typeface="Tahoma" panose="020B0604030504040204" pitchFamily="34" charset="0"/>
                <a:cs typeface="Tahoma" panose="020B0604030504040204" pitchFamily="34" charset="0"/>
              </a:rPr>
              <a:t>  Enhance Accessibility &amp; Accountability of Services</a:t>
            </a:r>
          </a:p>
          <a:p>
            <a:pPr marL="1828800" eaLnBrk="1" hangingPunct="1">
              <a:buClr>
                <a:srgbClr val="009900"/>
              </a:buClr>
              <a:buFont typeface="Arial" pitchFamily="34" charset="0"/>
              <a:buChar char="•"/>
              <a:defRPr/>
            </a:pPr>
            <a:endParaRPr lang="en-US" sz="2200" dirty="0">
              <a:latin typeface="Tahoma" panose="020B0604030504040204" pitchFamily="34" charset="0"/>
              <a:ea typeface="Tahoma" panose="020B0604030504040204" pitchFamily="34" charset="0"/>
              <a:cs typeface="Tahoma" panose="020B0604030504040204" pitchFamily="34" charset="0"/>
            </a:endParaRPr>
          </a:p>
          <a:p>
            <a:pPr marL="1828800" eaLnBrk="1" hangingPunct="1">
              <a:buClr>
                <a:srgbClr val="009900"/>
              </a:buClr>
              <a:buFont typeface="Arial" pitchFamily="34" charset="0"/>
              <a:buChar char="•"/>
              <a:defRPr/>
            </a:pPr>
            <a:r>
              <a:rPr lang="en-US" sz="2200" dirty="0">
                <a:latin typeface="Tahoma" panose="020B0604030504040204" pitchFamily="34" charset="0"/>
                <a:ea typeface="Tahoma" panose="020B0604030504040204" pitchFamily="34" charset="0"/>
                <a:cs typeface="Tahoma" panose="020B0604030504040204" pitchFamily="34" charset="0"/>
              </a:rPr>
              <a:t>  Foster Client Autonomy</a:t>
            </a:r>
          </a:p>
          <a:p>
            <a:pPr marL="1828800" eaLnBrk="1" hangingPunct="1">
              <a:buClr>
                <a:srgbClr val="009900"/>
              </a:buClr>
              <a:buFont typeface="Arial" pitchFamily="34" charset="0"/>
              <a:buChar char="•"/>
              <a:defRPr/>
            </a:pPr>
            <a:endParaRPr lang="en-US" sz="2200" dirty="0">
              <a:latin typeface="Tahoma" panose="020B0604030504040204" pitchFamily="34" charset="0"/>
              <a:ea typeface="Tahoma" panose="020B0604030504040204" pitchFamily="34" charset="0"/>
              <a:cs typeface="Tahoma" panose="020B0604030504040204" pitchFamily="34" charset="0"/>
            </a:endParaRPr>
          </a:p>
          <a:p>
            <a:pPr marL="1828800" eaLnBrk="1" hangingPunct="1">
              <a:buClr>
                <a:srgbClr val="009900"/>
              </a:buClr>
              <a:buFont typeface="Arial" pitchFamily="34" charset="0"/>
              <a:buChar char="•"/>
              <a:defRPr/>
            </a:pPr>
            <a:r>
              <a:rPr lang="en-US" sz="2200" dirty="0">
                <a:latin typeface="Tahoma" panose="020B0604030504040204" pitchFamily="34" charset="0"/>
                <a:ea typeface="Tahoma" panose="020B0604030504040204" pitchFamily="34" charset="0"/>
                <a:cs typeface="Tahoma" panose="020B0604030504040204" pitchFamily="34" charset="0"/>
              </a:rPr>
              <a:t>  Enhance efficiency of service delivery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8C4B6-0523-4384-9F99-D84765833599}"/>
              </a:ext>
            </a:extLst>
          </p:cNvPr>
          <p:cNvSpPr txBox="1"/>
          <p:nvPr/>
        </p:nvSpPr>
        <p:spPr>
          <a:xfrm>
            <a:off x="457200" y="533400"/>
            <a:ext cx="8839200" cy="1371600"/>
          </a:xfrm>
          <a:prstGeom prst="rect">
            <a:avLst/>
          </a:prstGeom>
        </p:spPr>
        <p:txBody>
          <a:bodyPr/>
          <a:lstStyle/>
          <a:p>
            <a:pPr algn="ctr" eaLnBrk="1" hangingPunct="1">
              <a:buClr>
                <a:schemeClr val="accent6">
                  <a:lumMod val="75000"/>
                </a:schemeClr>
              </a:buClr>
              <a:defRPr/>
            </a:pPr>
            <a:r>
              <a:rPr lang="en-US" sz="4400" b="1" dirty="0">
                <a:solidFill>
                  <a:srgbClr val="009900"/>
                </a:solidFill>
                <a:latin typeface="Tahoma" panose="020B0604030504040204" pitchFamily="34" charset="0"/>
                <a:ea typeface="Tahoma" panose="020B0604030504040204" pitchFamily="34" charset="0"/>
                <a:cs typeface="Tahoma" panose="020B0604030504040204" pitchFamily="34" charset="0"/>
              </a:rPr>
              <a:t>5 Functions of Case Management</a:t>
            </a:r>
          </a:p>
        </p:txBody>
      </p:sp>
      <p:graphicFrame>
        <p:nvGraphicFramePr>
          <p:cNvPr id="4" name="Diagram 3">
            <a:extLst>
              <a:ext uri="{FF2B5EF4-FFF2-40B4-BE49-F238E27FC236}">
                <a16:creationId xmlns:a16="http://schemas.microsoft.com/office/drawing/2014/main" id="{FBDB365F-9E4C-459A-BCF2-1685907E6626}"/>
              </a:ext>
            </a:extLst>
          </p:cNvPr>
          <p:cNvGraphicFramePr/>
          <p:nvPr/>
        </p:nvGraphicFramePr>
        <p:xfrm>
          <a:off x="1295400" y="2209800"/>
          <a:ext cx="71628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533400" y="1295400"/>
            <a:ext cx="8458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4000">
                <a:solidFill>
                  <a:srgbClr val="333333"/>
                </a:solidFill>
                <a:latin typeface="Tahoma" panose="020B0604030504040204" pitchFamily="34" charset="0"/>
                <a:cs typeface="Tahoma" panose="020B0604030504040204" pitchFamily="34" charset="0"/>
              </a:rPr>
              <a:t>The most successful case management practices are those which are carefully adapted to take into account  needs, constraints, and resources of our program and our participants.</a:t>
            </a:r>
            <a:endParaRPr lang="en-US" altLang="en-US" sz="400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0"/>
            <a:ext cx="714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7B3327-BD84-44A0-9164-02F269CD597F}"/>
              </a:ext>
            </a:extLst>
          </p:cNvPr>
          <p:cNvSpPr txBox="1"/>
          <p:nvPr/>
        </p:nvSpPr>
        <p:spPr>
          <a:xfrm>
            <a:off x="381000" y="2286000"/>
            <a:ext cx="8534400" cy="1371600"/>
          </a:xfrm>
          <a:prstGeom prst="rect">
            <a:avLst/>
          </a:prstGeom>
        </p:spPr>
        <p:txBody>
          <a:bodyPr/>
          <a:lstStyle/>
          <a:p>
            <a:pPr algn="ctr" eaLnBrk="1" hangingPunct="1">
              <a:buClr>
                <a:schemeClr val="accent6">
                  <a:lumMod val="75000"/>
                </a:schemeClr>
              </a:buClr>
              <a:defRPr/>
            </a:pPr>
            <a:r>
              <a:rPr lang="en-US" sz="4400" b="1" dirty="0">
                <a:solidFill>
                  <a:srgbClr val="009900"/>
                </a:solidFill>
                <a:latin typeface="Tahoma" panose="020B0604030504040204" pitchFamily="34" charset="0"/>
                <a:ea typeface="Tahoma" panose="020B0604030504040204" pitchFamily="34" charset="0"/>
                <a:cs typeface="Tahoma" panose="020B0604030504040204" pitchFamily="34" charset="0"/>
              </a:rPr>
              <a:t>Models of Case Management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3281" y="2114027"/>
          <a:ext cx="8179266" cy="545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36575" y="923925"/>
            <a:ext cx="8037513" cy="2800350"/>
          </a:xfrm>
          <a:prstGeom prst="rect">
            <a:avLst/>
          </a:prstGeom>
          <a:noFill/>
        </p:spPr>
        <p:txBody>
          <a:bodyPr>
            <a:spAutoFit/>
          </a:bodyPr>
          <a:lstStyle/>
          <a:p>
            <a:pPr algn="ctr">
              <a:defRPr/>
            </a:pPr>
            <a:r>
              <a:rPr lang="en-US" sz="1600" b="1" dirty="0"/>
              <a:t>NYC DOHMH’s Capacity Building Assistance project (NYC CBA) provides free and customized </a:t>
            </a:r>
          </a:p>
          <a:p>
            <a:pPr algn="ctr">
              <a:defRPr/>
            </a:pPr>
            <a:r>
              <a:rPr lang="en-US" sz="1600" b="1" dirty="0">
                <a:solidFill>
                  <a:schemeClr val="tx2">
                    <a:lumMod val="60000"/>
                    <a:lumOff val="40000"/>
                  </a:schemeClr>
                </a:solidFill>
              </a:rPr>
              <a:t>training</a:t>
            </a:r>
            <a:r>
              <a:rPr lang="en-US" sz="1600" b="1" dirty="0"/>
              <a:t>, </a:t>
            </a:r>
            <a:r>
              <a:rPr lang="en-US" sz="1600" b="1" dirty="0">
                <a:solidFill>
                  <a:schemeClr val="tx2">
                    <a:lumMod val="60000"/>
                    <a:lumOff val="40000"/>
                  </a:schemeClr>
                </a:solidFill>
              </a:rPr>
              <a:t>technical assistance</a:t>
            </a:r>
            <a:r>
              <a:rPr lang="en-US" sz="1600" b="1" dirty="0"/>
              <a:t> and </a:t>
            </a:r>
            <a:r>
              <a:rPr lang="en-US" sz="1600" b="1" dirty="0">
                <a:solidFill>
                  <a:schemeClr val="tx2">
                    <a:lumMod val="60000"/>
                    <a:lumOff val="40000"/>
                  </a:schemeClr>
                </a:solidFill>
              </a:rPr>
              <a:t>culturally and linguistically appropriate information</a:t>
            </a:r>
            <a:r>
              <a:rPr lang="en-US" sz="1600" b="1" dirty="0"/>
              <a:t> </a:t>
            </a:r>
          </a:p>
          <a:p>
            <a:pPr algn="ctr">
              <a:defRPr/>
            </a:pPr>
            <a:r>
              <a:rPr lang="en-US" sz="1600" b="1" dirty="0"/>
              <a:t>to empower </a:t>
            </a:r>
            <a:r>
              <a:rPr lang="en-US" sz="1600" b="1" i="1" dirty="0">
                <a:solidFill>
                  <a:schemeClr val="accent1">
                    <a:lumMod val="75000"/>
                  </a:schemeClr>
                </a:solidFill>
              </a:rPr>
              <a:t>Community Based Organizations </a:t>
            </a:r>
            <a:r>
              <a:rPr lang="en-US" sz="1600" b="1" dirty="0"/>
              <a:t>and </a:t>
            </a:r>
            <a:r>
              <a:rPr lang="en-US" sz="1600" b="1" i="1" dirty="0">
                <a:solidFill>
                  <a:schemeClr val="accent1">
                    <a:lumMod val="75000"/>
                  </a:schemeClr>
                </a:solidFill>
              </a:rPr>
              <a:t>Health Departments </a:t>
            </a:r>
          </a:p>
          <a:p>
            <a:pPr algn="ctr">
              <a:defRPr/>
            </a:pPr>
            <a:r>
              <a:rPr lang="en-US" sz="1600" b="1" dirty="0"/>
              <a:t>to increase health equity.</a:t>
            </a: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51204" name="TextBox 3"/>
          <p:cNvSpPr txBox="1">
            <a:spLocks noChangeArrowheads="1"/>
          </p:cNvSpPr>
          <p:nvPr/>
        </p:nvSpPr>
        <p:spPr bwMode="auto">
          <a:xfrm>
            <a:off x="3816350" y="5326063"/>
            <a:ext cx="5470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Connect with us to learn more: </a:t>
            </a:r>
            <a:r>
              <a:rPr lang="en-US" altLang="en-US" sz="1600" b="1">
                <a:hlinkClick r:id="rId7"/>
              </a:rPr>
              <a:t>NYCCBA@health.nyc.gov</a:t>
            </a:r>
            <a:endParaRPr lang="en-US" altLang="en-US" sz="1600" b="1"/>
          </a:p>
          <a:p>
            <a:endParaRPr lang="en-US" altLang="en-US" sz="1600" b="1"/>
          </a:p>
          <a:p>
            <a:r>
              <a:rPr lang="en-US" altLang="en-US" sz="1600" b="1"/>
              <a:t>Name-request NYC CBA by visiting </a:t>
            </a:r>
            <a:r>
              <a:rPr lang="en-US" altLang="en-US" sz="1600" b="1">
                <a:hlinkClick r:id="rId8"/>
              </a:rPr>
              <a:t>www.getcbanow.org</a:t>
            </a:r>
            <a:r>
              <a:rPr lang="en-US" altLang="en-US" sz="1600" b="1"/>
              <a:t>   </a:t>
            </a:r>
            <a:r>
              <a:rPr lang="en-US" altLang="en-US" sz="1600"/>
              <a:t>	</a:t>
            </a:r>
          </a:p>
        </p:txBody>
      </p:sp>
      <p:sp>
        <p:nvSpPr>
          <p:cNvPr id="51205" name="TextBox 6"/>
          <p:cNvSpPr txBox="1">
            <a:spLocks noChangeArrowheads="1"/>
          </p:cNvSpPr>
          <p:nvPr/>
        </p:nvSpPr>
        <p:spPr bwMode="auto">
          <a:xfrm>
            <a:off x="458788" y="5326063"/>
            <a:ext cx="2727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Follow up on today’s session:</a:t>
            </a:r>
          </a:p>
          <a:p>
            <a:r>
              <a:rPr lang="en-US" altLang="en-US" sz="1600"/>
              <a:t>Julie Rwan</a:t>
            </a:r>
          </a:p>
          <a:p>
            <a:r>
              <a:rPr lang="en-US" altLang="en-US" sz="1600">
                <a:hlinkClick r:id="rId9"/>
              </a:rPr>
              <a:t>jrwan@health.nyc.gov</a:t>
            </a:r>
            <a:r>
              <a:rPr lang="en-US" altLang="en-US" sz="1600"/>
              <a:t> </a:t>
            </a:r>
          </a:p>
        </p:txBody>
      </p:sp>
      <p:sp>
        <p:nvSpPr>
          <p:cNvPr id="8" name="TextBox 7"/>
          <p:cNvSpPr txBox="1"/>
          <p:nvPr/>
        </p:nvSpPr>
        <p:spPr>
          <a:xfrm>
            <a:off x="458788" y="106363"/>
            <a:ext cx="4751387" cy="769937"/>
          </a:xfrm>
          <a:prstGeom prst="rect">
            <a:avLst/>
          </a:prstGeom>
          <a:noFill/>
        </p:spPr>
        <p:txBody>
          <a:bodyPr>
            <a:spAutoFit/>
          </a:bodyPr>
          <a:lstStyle/>
          <a:p>
            <a:pPr>
              <a:defRPr/>
            </a:pPr>
            <a:r>
              <a:rPr lang="en-US" sz="4400" b="1" dirty="0">
                <a:solidFill>
                  <a:schemeClr val="accent1">
                    <a:lumMod val="75000"/>
                  </a:schemeClr>
                </a:solidFill>
              </a:rPr>
              <a:t>NYC CBA</a:t>
            </a:r>
          </a:p>
        </p:txBody>
      </p:sp>
      <p:sp>
        <p:nvSpPr>
          <p:cNvPr id="51207" name="Title 1"/>
          <p:cNvSpPr>
            <a:spLocks noGrp="1"/>
          </p:cNvSpPr>
          <p:nvPr>
            <p:ph type="title"/>
          </p:nvPr>
        </p:nvSpPr>
        <p:spPr/>
        <p:txBody>
          <a:bodyPr/>
          <a:lstStyle/>
          <a:p>
            <a:endParaRPr lang="en-US"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A4B939-E4E1-4712-B179-3F6C0DDF4305}"/>
              </a:ext>
            </a:extLst>
          </p:cNvPr>
          <p:cNvGraphicFramePr>
            <a:graphicFrameLocks noGrp="1"/>
          </p:cNvGraphicFramePr>
          <p:nvPr/>
        </p:nvGraphicFramePr>
        <p:xfrm>
          <a:off x="304800" y="2682875"/>
          <a:ext cx="2565400" cy="2087563"/>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tblGrid>
              <a:tr h="396217">
                <a:tc>
                  <a:txBody>
                    <a:bodyPr/>
                    <a:lstStyle/>
                    <a:p>
                      <a:pPr algn="ctr"/>
                      <a:r>
                        <a:rPr lang="en-US" sz="2000" dirty="0"/>
                        <a:t>Minimal</a:t>
                      </a:r>
                      <a:r>
                        <a:rPr lang="en-US" sz="2000" baseline="0" dirty="0"/>
                        <a:t> Model</a:t>
                      </a:r>
                      <a:endParaRPr lang="en-US" sz="2000" dirty="0"/>
                    </a:p>
                  </a:txBody>
                  <a:tcPr marT="45709" marB="45709">
                    <a:solidFill>
                      <a:srgbClr val="660066"/>
                    </a:solidFill>
                  </a:tcPr>
                </a:tc>
                <a:extLst>
                  <a:ext uri="{0D108BD9-81ED-4DB2-BD59-A6C34878D82A}">
                    <a16:rowId xmlns:a16="http://schemas.microsoft.com/office/drawing/2014/main" val="10000"/>
                  </a:ext>
                </a:extLst>
              </a:tr>
              <a:tr h="370749">
                <a:tc>
                  <a:txBody>
                    <a:bodyPr/>
                    <a:lstStyle/>
                    <a:p>
                      <a:r>
                        <a:rPr lang="en-US" sz="1600" dirty="0"/>
                        <a:t>Outreach</a:t>
                      </a:r>
                    </a:p>
                  </a:txBody>
                  <a:tcPr marT="45709" marB="45709">
                    <a:solidFill>
                      <a:srgbClr val="FF99FF"/>
                    </a:solidFill>
                  </a:tcPr>
                </a:tc>
                <a:extLst>
                  <a:ext uri="{0D108BD9-81ED-4DB2-BD59-A6C34878D82A}">
                    <a16:rowId xmlns:a16="http://schemas.microsoft.com/office/drawing/2014/main" val="10001"/>
                  </a:ext>
                </a:extLst>
              </a:tr>
              <a:tr h="370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Client assessment</a:t>
                      </a:r>
                    </a:p>
                  </a:txBody>
                  <a:tcPr marT="45709" marB="45709">
                    <a:solidFill>
                      <a:srgbClr val="FF6699"/>
                    </a:solidFill>
                  </a:tcPr>
                </a:tc>
                <a:extLst>
                  <a:ext uri="{0D108BD9-81ED-4DB2-BD59-A6C34878D82A}">
                    <a16:rowId xmlns:a16="http://schemas.microsoft.com/office/drawing/2014/main" val="10002"/>
                  </a:ext>
                </a:extLst>
              </a:tr>
              <a:tr h="370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Case planning</a:t>
                      </a:r>
                    </a:p>
                  </a:txBody>
                  <a:tcPr marT="45709" marB="45709">
                    <a:solidFill>
                      <a:srgbClr val="FF99FF"/>
                    </a:solidFill>
                  </a:tcPr>
                </a:tc>
                <a:extLst>
                  <a:ext uri="{0D108BD9-81ED-4DB2-BD59-A6C34878D82A}">
                    <a16:rowId xmlns:a16="http://schemas.microsoft.com/office/drawing/2014/main" val="10003"/>
                  </a:ext>
                </a:extLst>
              </a:tr>
              <a:tr h="579097">
                <a:tc>
                  <a:txBody>
                    <a:bodyPr/>
                    <a:lstStyle/>
                    <a:p>
                      <a:r>
                        <a:rPr lang="en-US" sz="1600" dirty="0"/>
                        <a:t>Referral to service</a:t>
                      </a:r>
                    </a:p>
                    <a:p>
                      <a:r>
                        <a:rPr lang="en-US" sz="1600" dirty="0"/>
                        <a:t>providers</a:t>
                      </a:r>
                    </a:p>
                  </a:txBody>
                  <a:tcPr marT="45709" marB="45709">
                    <a:solidFill>
                      <a:srgbClr val="FF6699"/>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4E281219-46C1-4953-8187-EAA4EDF9E35B}"/>
              </a:ext>
            </a:extLst>
          </p:cNvPr>
          <p:cNvGraphicFramePr>
            <a:graphicFrameLocks noGrp="1"/>
          </p:cNvGraphicFramePr>
          <p:nvPr/>
        </p:nvGraphicFramePr>
        <p:xfrm>
          <a:off x="3200400" y="1676400"/>
          <a:ext cx="2565400" cy="3779838"/>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tblGrid>
              <a:tr h="396273">
                <a:tc>
                  <a:txBody>
                    <a:bodyPr/>
                    <a:lstStyle/>
                    <a:p>
                      <a:pPr algn="ctr"/>
                      <a:r>
                        <a:rPr lang="en-US" sz="2000" dirty="0"/>
                        <a:t>Coordination</a:t>
                      </a:r>
                      <a:r>
                        <a:rPr lang="en-US" sz="2000" baseline="0" dirty="0"/>
                        <a:t> Model </a:t>
                      </a:r>
                      <a:endParaRPr lang="en-US" sz="2000" dirty="0"/>
                    </a:p>
                  </a:txBody>
                  <a:tcPr marT="45724" marB="45724">
                    <a:solidFill>
                      <a:srgbClr val="660066"/>
                    </a:solidFill>
                  </a:tcPr>
                </a:tc>
                <a:extLst>
                  <a:ext uri="{0D108BD9-81ED-4DB2-BD59-A6C34878D82A}">
                    <a16:rowId xmlns:a16="http://schemas.microsoft.com/office/drawing/2014/main" val="10000"/>
                  </a:ext>
                </a:extLst>
              </a:tr>
              <a:tr h="370871">
                <a:tc>
                  <a:txBody>
                    <a:bodyPr/>
                    <a:lstStyle/>
                    <a:p>
                      <a:r>
                        <a:rPr lang="en-US" sz="1600" dirty="0"/>
                        <a:t>Outreach</a:t>
                      </a:r>
                    </a:p>
                  </a:txBody>
                  <a:tcPr marT="45724" marB="45724">
                    <a:solidFill>
                      <a:srgbClr val="FF99FF"/>
                    </a:solidFill>
                  </a:tcPr>
                </a:tc>
                <a:extLst>
                  <a:ext uri="{0D108BD9-81ED-4DB2-BD59-A6C34878D82A}">
                    <a16:rowId xmlns:a16="http://schemas.microsoft.com/office/drawing/2014/main" val="10001"/>
                  </a:ext>
                </a:extLst>
              </a:tr>
              <a:tr h="370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Client assessment</a:t>
                      </a:r>
                    </a:p>
                  </a:txBody>
                  <a:tcPr marT="45724" marB="45724">
                    <a:solidFill>
                      <a:srgbClr val="FF6699"/>
                    </a:solidFill>
                  </a:tcPr>
                </a:tc>
                <a:extLst>
                  <a:ext uri="{0D108BD9-81ED-4DB2-BD59-A6C34878D82A}">
                    <a16:rowId xmlns:a16="http://schemas.microsoft.com/office/drawing/2014/main" val="10002"/>
                  </a:ext>
                </a:extLst>
              </a:tr>
              <a:tr h="370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Case planning</a:t>
                      </a:r>
                    </a:p>
                  </a:txBody>
                  <a:tcPr marT="45724" marB="45724">
                    <a:solidFill>
                      <a:srgbClr val="FF99FF"/>
                    </a:solidFill>
                  </a:tcPr>
                </a:tc>
                <a:extLst>
                  <a:ext uri="{0D108BD9-81ED-4DB2-BD59-A6C34878D82A}">
                    <a16:rowId xmlns:a16="http://schemas.microsoft.com/office/drawing/2014/main" val="10003"/>
                  </a:ext>
                </a:extLst>
              </a:tr>
              <a:tr h="579169">
                <a:tc>
                  <a:txBody>
                    <a:bodyPr/>
                    <a:lstStyle/>
                    <a:p>
                      <a:r>
                        <a:rPr lang="en-US" sz="1600" dirty="0"/>
                        <a:t>Referral to service</a:t>
                      </a:r>
                    </a:p>
                    <a:p>
                      <a:r>
                        <a:rPr lang="en-US" sz="1600" dirty="0"/>
                        <a:t>providers</a:t>
                      </a:r>
                    </a:p>
                  </a:txBody>
                  <a:tcPr marT="45724" marB="45724">
                    <a:solidFill>
                      <a:srgbClr val="FF6699"/>
                    </a:solidFill>
                  </a:tcPr>
                </a:tc>
                <a:extLst>
                  <a:ext uri="{0D108BD9-81ED-4DB2-BD59-A6C34878D82A}">
                    <a16:rowId xmlns:a16="http://schemas.microsoft.com/office/drawing/2014/main" val="10004"/>
                  </a:ext>
                </a:extLst>
              </a:tr>
              <a:tr h="370871">
                <a:tc>
                  <a:txBody>
                    <a:bodyPr/>
                    <a:lstStyle/>
                    <a:p>
                      <a:r>
                        <a:rPr lang="en-US" sz="1600" dirty="0"/>
                        <a:t>Advocacy for</a:t>
                      </a:r>
                      <a:r>
                        <a:rPr lang="en-US" sz="1600" baseline="0" dirty="0"/>
                        <a:t> Client</a:t>
                      </a:r>
                      <a:endParaRPr lang="en-US" sz="1600" dirty="0"/>
                    </a:p>
                  </a:txBody>
                  <a:tcPr marT="45724" marB="45724">
                    <a:solidFill>
                      <a:srgbClr val="FF99FF"/>
                    </a:solidFill>
                  </a:tcPr>
                </a:tc>
                <a:extLst>
                  <a:ext uri="{0D108BD9-81ED-4DB2-BD59-A6C34878D82A}">
                    <a16:rowId xmlns:a16="http://schemas.microsoft.com/office/drawing/2014/main" val="10005"/>
                  </a:ext>
                </a:extLst>
              </a:tr>
              <a:tr h="370871">
                <a:tc>
                  <a:txBody>
                    <a:bodyPr/>
                    <a:lstStyle/>
                    <a:p>
                      <a:r>
                        <a:rPr lang="en-US" sz="1600" dirty="0"/>
                        <a:t>Direct Casework</a:t>
                      </a:r>
                    </a:p>
                  </a:txBody>
                  <a:tcPr marT="45724" marB="45724">
                    <a:solidFill>
                      <a:srgbClr val="FF6699"/>
                    </a:solidFill>
                  </a:tcPr>
                </a:tc>
                <a:extLst>
                  <a:ext uri="{0D108BD9-81ED-4DB2-BD59-A6C34878D82A}">
                    <a16:rowId xmlns:a16="http://schemas.microsoft.com/office/drawing/2014/main" val="10006"/>
                  </a:ext>
                </a:extLst>
              </a:tr>
              <a:tr h="579169">
                <a:tc>
                  <a:txBody>
                    <a:bodyPr/>
                    <a:lstStyle/>
                    <a:p>
                      <a:r>
                        <a:rPr lang="en-US" sz="1600" dirty="0"/>
                        <a:t>Developing</a:t>
                      </a:r>
                      <a:r>
                        <a:rPr lang="en-US" sz="1600" baseline="0" dirty="0"/>
                        <a:t> Natural Support Systems</a:t>
                      </a:r>
                      <a:endParaRPr lang="en-US" sz="1600" dirty="0"/>
                    </a:p>
                  </a:txBody>
                  <a:tcPr marT="45724" marB="45724">
                    <a:solidFill>
                      <a:srgbClr val="FF99FF"/>
                    </a:solidFill>
                  </a:tcPr>
                </a:tc>
                <a:extLst>
                  <a:ext uri="{0D108BD9-81ED-4DB2-BD59-A6C34878D82A}">
                    <a16:rowId xmlns:a16="http://schemas.microsoft.com/office/drawing/2014/main" val="10007"/>
                  </a:ext>
                </a:extLst>
              </a:tr>
              <a:tr h="370871">
                <a:tc>
                  <a:txBody>
                    <a:bodyPr/>
                    <a:lstStyle/>
                    <a:p>
                      <a:r>
                        <a:rPr lang="en-US" sz="1600" dirty="0"/>
                        <a:t>Reassessment</a:t>
                      </a:r>
                    </a:p>
                  </a:txBody>
                  <a:tcPr marT="45724" marB="45724">
                    <a:solidFill>
                      <a:srgbClr val="FF6699"/>
                    </a:solidFill>
                  </a:tcPr>
                </a:tc>
                <a:extLst>
                  <a:ext uri="{0D108BD9-81ED-4DB2-BD59-A6C34878D82A}">
                    <a16:rowId xmlns:a16="http://schemas.microsoft.com/office/drawing/2014/main" val="10008"/>
                  </a:ext>
                </a:extLst>
              </a:tr>
            </a:tbl>
          </a:graphicData>
        </a:graphic>
      </p:graphicFrame>
      <p:graphicFrame>
        <p:nvGraphicFramePr>
          <p:cNvPr id="4" name="Table 3">
            <a:extLst>
              <a:ext uri="{FF2B5EF4-FFF2-40B4-BE49-F238E27FC236}">
                <a16:creationId xmlns:a16="http://schemas.microsoft.com/office/drawing/2014/main" id="{CE5AE406-F182-4AE7-B5A5-B37EBA2619FB}"/>
              </a:ext>
            </a:extLst>
          </p:cNvPr>
          <p:cNvGraphicFramePr>
            <a:graphicFrameLocks noGrp="1"/>
          </p:cNvGraphicFramePr>
          <p:nvPr/>
        </p:nvGraphicFramePr>
        <p:xfrm>
          <a:off x="6019800" y="990600"/>
          <a:ext cx="2794000" cy="547052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tblGrid>
              <a:tr h="396224">
                <a:tc>
                  <a:txBody>
                    <a:bodyPr/>
                    <a:lstStyle/>
                    <a:p>
                      <a:pPr algn="ctr"/>
                      <a:r>
                        <a:rPr lang="en-US" sz="2000" dirty="0"/>
                        <a:t>Comprehensive Model</a:t>
                      </a:r>
                    </a:p>
                  </a:txBody>
                  <a:tcPr marT="45712" marB="45712">
                    <a:solidFill>
                      <a:srgbClr val="660066"/>
                    </a:solidFill>
                  </a:tcPr>
                </a:tc>
                <a:extLst>
                  <a:ext uri="{0D108BD9-81ED-4DB2-BD59-A6C34878D82A}">
                    <a16:rowId xmlns:a16="http://schemas.microsoft.com/office/drawing/2014/main" val="10000"/>
                  </a:ext>
                </a:extLst>
              </a:tr>
              <a:tr h="370777">
                <a:tc>
                  <a:txBody>
                    <a:bodyPr/>
                    <a:lstStyle/>
                    <a:p>
                      <a:r>
                        <a:rPr lang="en-US" sz="1600" dirty="0"/>
                        <a:t>Outreach</a:t>
                      </a:r>
                    </a:p>
                  </a:txBody>
                  <a:tcPr marT="45712" marB="45712">
                    <a:solidFill>
                      <a:srgbClr val="FF99FF"/>
                    </a:solidFill>
                  </a:tcPr>
                </a:tc>
                <a:extLst>
                  <a:ext uri="{0D108BD9-81ED-4DB2-BD59-A6C34878D82A}">
                    <a16:rowId xmlns:a16="http://schemas.microsoft.com/office/drawing/2014/main" val="10001"/>
                  </a:ext>
                </a:extLst>
              </a:tr>
              <a:tr h="370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Client assessment</a:t>
                      </a:r>
                    </a:p>
                  </a:txBody>
                  <a:tcPr marT="45712" marB="45712">
                    <a:solidFill>
                      <a:srgbClr val="FF6699"/>
                    </a:solidFill>
                  </a:tcPr>
                </a:tc>
                <a:extLst>
                  <a:ext uri="{0D108BD9-81ED-4DB2-BD59-A6C34878D82A}">
                    <a16:rowId xmlns:a16="http://schemas.microsoft.com/office/drawing/2014/main" val="10002"/>
                  </a:ext>
                </a:extLst>
              </a:tr>
              <a:tr h="370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Case planning</a:t>
                      </a:r>
                    </a:p>
                  </a:txBody>
                  <a:tcPr marT="45712" marB="45712">
                    <a:solidFill>
                      <a:srgbClr val="FF99FF"/>
                    </a:solidFill>
                  </a:tcPr>
                </a:tc>
                <a:extLst>
                  <a:ext uri="{0D108BD9-81ED-4DB2-BD59-A6C34878D82A}">
                    <a16:rowId xmlns:a16="http://schemas.microsoft.com/office/drawing/2014/main" val="10003"/>
                  </a:ext>
                </a:extLst>
              </a:tr>
              <a:tr h="579104">
                <a:tc>
                  <a:txBody>
                    <a:bodyPr/>
                    <a:lstStyle/>
                    <a:p>
                      <a:r>
                        <a:rPr lang="en-US" sz="1600" dirty="0"/>
                        <a:t>Referral to service</a:t>
                      </a:r>
                    </a:p>
                    <a:p>
                      <a:r>
                        <a:rPr lang="en-US" sz="1600" dirty="0"/>
                        <a:t>providers</a:t>
                      </a:r>
                    </a:p>
                  </a:txBody>
                  <a:tcPr marT="45712" marB="45712">
                    <a:solidFill>
                      <a:srgbClr val="FF6699"/>
                    </a:solidFill>
                  </a:tcPr>
                </a:tc>
                <a:extLst>
                  <a:ext uri="{0D108BD9-81ED-4DB2-BD59-A6C34878D82A}">
                    <a16:rowId xmlns:a16="http://schemas.microsoft.com/office/drawing/2014/main" val="10004"/>
                  </a:ext>
                </a:extLst>
              </a:tr>
              <a:tr h="370777">
                <a:tc>
                  <a:txBody>
                    <a:bodyPr/>
                    <a:lstStyle/>
                    <a:p>
                      <a:r>
                        <a:rPr lang="en-US" sz="1600" dirty="0"/>
                        <a:t>Advocacy for</a:t>
                      </a:r>
                      <a:r>
                        <a:rPr lang="en-US" sz="1600" baseline="0" dirty="0"/>
                        <a:t> Client</a:t>
                      </a:r>
                      <a:endParaRPr lang="en-US" sz="1600" dirty="0"/>
                    </a:p>
                  </a:txBody>
                  <a:tcPr marT="45712" marB="45712">
                    <a:solidFill>
                      <a:srgbClr val="FF99FF"/>
                    </a:solidFill>
                  </a:tcPr>
                </a:tc>
                <a:extLst>
                  <a:ext uri="{0D108BD9-81ED-4DB2-BD59-A6C34878D82A}">
                    <a16:rowId xmlns:a16="http://schemas.microsoft.com/office/drawing/2014/main" val="10005"/>
                  </a:ext>
                </a:extLst>
              </a:tr>
              <a:tr h="370777">
                <a:tc>
                  <a:txBody>
                    <a:bodyPr/>
                    <a:lstStyle/>
                    <a:p>
                      <a:r>
                        <a:rPr lang="en-US" sz="1600" dirty="0"/>
                        <a:t>Direct Casework</a:t>
                      </a:r>
                    </a:p>
                  </a:txBody>
                  <a:tcPr marT="45712" marB="45712">
                    <a:solidFill>
                      <a:srgbClr val="FF6699"/>
                    </a:solidFill>
                  </a:tcPr>
                </a:tc>
                <a:extLst>
                  <a:ext uri="{0D108BD9-81ED-4DB2-BD59-A6C34878D82A}">
                    <a16:rowId xmlns:a16="http://schemas.microsoft.com/office/drawing/2014/main" val="10006"/>
                  </a:ext>
                </a:extLst>
              </a:tr>
              <a:tr h="579104">
                <a:tc>
                  <a:txBody>
                    <a:bodyPr/>
                    <a:lstStyle/>
                    <a:p>
                      <a:r>
                        <a:rPr lang="en-US" sz="1600" dirty="0"/>
                        <a:t>Developing</a:t>
                      </a:r>
                      <a:r>
                        <a:rPr lang="en-US" sz="1600" baseline="0" dirty="0"/>
                        <a:t> Natural Support Systems</a:t>
                      </a:r>
                      <a:endParaRPr lang="en-US" sz="1600" dirty="0"/>
                    </a:p>
                  </a:txBody>
                  <a:tcPr marT="45712" marB="45712">
                    <a:solidFill>
                      <a:srgbClr val="FF99FF"/>
                    </a:solidFill>
                  </a:tcPr>
                </a:tc>
                <a:extLst>
                  <a:ext uri="{0D108BD9-81ED-4DB2-BD59-A6C34878D82A}">
                    <a16:rowId xmlns:a16="http://schemas.microsoft.com/office/drawing/2014/main" val="10007"/>
                  </a:ext>
                </a:extLst>
              </a:tr>
              <a:tr h="370777">
                <a:tc>
                  <a:txBody>
                    <a:bodyPr/>
                    <a:lstStyle/>
                    <a:p>
                      <a:r>
                        <a:rPr lang="en-US" sz="1600" dirty="0"/>
                        <a:t>Reassessment</a:t>
                      </a:r>
                    </a:p>
                  </a:txBody>
                  <a:tcPr marT="45712" marB="45712">
                    <a:solidFill>
                      <a:srgbClr val="FF6699"/>
                    </a:solidFill>
                  </a:tcPr>
                </a:tc>
                <a:extLst>
                  <a:ext uri="{0D108BD9-81ED-4DB2-BD59-A6C34878D82A}">
                    <a16:rowId xmlns:a16="http://schemas.microsoft.com/office/drawing/2014/main" val="10008"/>
                  </a:ext>
                </a:extLst>
              </a:tr>
              <a:tr h="579104">
                <a:tc>
                  <a:txBody>
                    <a:bodyPr/>
                    <a:lstStyle/>
                    <a:p>
                      <a:r>
                        <a:rPr lang="en-US" sz="1600" dirty="0"/>
                        <a:t>Advocacy for Resource Development</a:t>
                      </a:r>
                    </a:p>
                  </a:txBody>
                  <a:tcPr marT="45712" marB="45712">
                    <a:solidFill>
                      <a:srgbClr val="FF99FF"/>
                    </a:solidFill>
                  </a:tcPr>
                </a:tc>
                <a:extLst>
                  <a:ext uri="{0D108BD9-81ED-4DB2-BD59-A6C34878D82A}">
                    <a16:rowId xmlns:a16="http://schemas.microsoft.com/office/drawing/2014/main" val="10009"/>
                  </a:ext>
                </a:extLst>
              </a:tr>
              <a:tr h="370777">
                <a:tc>
                  <a:txBody>
                    <a:bodyPr/>
                    <a:lstStyle/>
                    <a:p>
                      <a:r>
                        <a:rPr lang="en-US" sz="1600" dirty="0"/>
                        <a:t>Monitor Quality</a:t>
                      </a:r>
                    </a:p>
                  </a:txBody>
                  <a:tcPr marT="45712" marB="45712">
                    <a:solidFill>
                      <a:srgbClr val="FF6699"/>
                    </a:solidFill>
                  </a:tcPr>
                </a:tc>
                <a:extLst>
                  <a:ext uri="{0D108BD9-81ED-4DB2-BD59-A6C34878D82A}">
                    <a16:rowId xmlns:a16="http://schemas.microsoft.com/office/drawing/2014/main" val="10010"/>
                  </a:ext>
                </a:extLst>
              </a:tr>
              <a:tr h="370777">
                <a:tc>
                  <a:txBody>
                    <a:bodyPr/>
                    <a:lstStyle/>
                    <a:p>
                      <a:r>
                        <a:rPr lang="en-US" sz="1600" dirty="0"/>
                        <a:t>Public Education</a:t>
                      </a:r>
                    </a:p>
                  </a:txBody>
                  <a:tcPr marT="45712" marB="45712">
                    <a:solidFill>
                      <a:srgbClr val="FF99FF"/>
                    </a:solidFill>
                  </a:tcPr>
                </a:tc>
                <a:extLst>
                  <a:ext uri="{0D108BD9-81ED-4DB2-BD59-A6C34878D82A}">
                    <a16:rowId xmlns:a16="http://schemas.microsoft.com/office/drawing/2014/main" val="10011"/>
                  </a:ext>
                </a:extLst>
              </a:tr>
              <a:tr h="370777">
                <a:tc>
                  <a:txBody>
                    <a:bodyPr/>
                    <a:lstStyle/>
                    <a:p>
                      <a:r>
                        <a:rPr lang="en-US" sz="1600" dirty="0"/>
                        <a:t>Crisis Intervention</a:t>
                      </a:r>
                    </a:p>
                  </a:txBody>
                  <a:tcPr marT="45712" marB="45712">
                    <a:solidFill>
                      <a:srgbClr val="FF6699"/>
                    </a:solidFill>
                  </a:tcPr>
                </a:tc>
                <a:extLst>
                  <a:ext uri="{0D108BD9-81ED-4DB2-BD59-A6C34878D82A}">
                    <a16:rowId xmlns:a16="http://schemas.microsoft.com/office/drawing/2014/main" val="10012"/>
                  </a:ext>
                </a:extLst>
              </a:tr>
            </a:tbl>
          </a:graphicData>
        </a:graphic>
      </p:graphicFrame>
      <p:sp>
        <p:nvSpPr>
          <p:cNvPr id="5" name="TextBox 4">
            <a:extLst>
              <a:ext uri="{FF2B5EF4-FFF2-40B4-BE49-F238E27FC236}">
                <a16:creationId xmlns:a16="http://schemas.microsoft.com/office/drawing/2014/main" id="{A93E8AB5-2570-40A2-B075-E6F3CA2F7A80}"/>
              </a:ext>
            </a:extLst>
          </p:cNvPr>
          <p:cNvSpPr txBox="1"/>
          <p:nvPr/>
        </p:nvSpPr>
        <p:spPr>
          <a:xfrm>
            <a:off x="-76200" y="609600"/>
            <a:ext cx="3276600" cy="1295400"/>
          </a:xfrm>
          <a:prstGeom prst="rect">
            <a:avLst/>
          </a:prstGeom>
        </p:spPr>
        <p:txBody>
          <a:bodyPr/>
          <a:lstStyle/>
          <a:p>
            <a:pPr algn="ctr">
              <a:buClr>
                <a:schemeClr val="accent6">
                  <a:lumMod val="75000"/>
                </a:schemeClr>
              </a:buClr>
              <a:defRPr/>
            </a:pPr>
            <a:r>
              <a:rPr lang="en-US" sz="2800" b="1" dirty="0">
                <a:latin typeface="Tahoma" panose="020B0604030504040204" pitchFamily="34" charset="0"/>
                <a:ea typeface="Tahoma" panose="020B0604030504040204" pitchFamily="34" charset="0"/>
                <a:cs typeface="Tahoma" panose="020B0604030504040204" pitchFamily="34" charset="0"/>
              </a:rPr>
              <a:t>3 Models for</a:t>
            </a:r>
          </a:p>
          <a:p>
            <a:pPr algn="ctr">
              <a:buClr>
                <a:schemeClr val="accent6">
                  <a:lumMod val="75000"/>
                </a:schemeClr>
              </a:buClr>
              <a:defRPr/>
            </a:pPr>
            <a:r>
              <a:rPr lang="en-US" sz="2800" b="1" dirty="0">
                <a:latin typeface="Tahoma" panose="020B0604030504040204" pitchFamily="34" charset="0"/>
                <a:ea typeface="Tahoma" panose="020B0604030504040204" pitchFamily="34" charset="0"/>
                <a:cs typeface="Tahoma" panose="020B0604030504040204" pitchFamily="34" charset="0"/>
              </a:rPr>
              <a:t>Case Management Programs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1219200" y="1752600"/>
            <a:ext cx="7391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500">
                <a:latin typeface="Tahoma" panose="020B0604030504040204" pitchFamily="34" charset="0"/>
                <a:cs typeface="Tahoma" panose="020B0604030504040204" pitchFamily="34" charset="0"/>
              </a:rPr>
              <a:t>Use a client-centric, collaborative partnership approach. </a:t>
            </a:r>
          </a:p>
          <a:p>
            <a:endParaRPr lang="en-US" altLang="en-US" sz="2500">
              <a:latin typeface="Tahoma" panose="020B0604030504040204" pitchFamily="34" charset="0"/>
              <a:cs typeface="Tahoma" panose="020B0604030504040204" pitchFamily="34" charset="0"/>
            </a:endParaRPr>
          </a:p>
          <a:p>
            <a:r>
              <a:rPr lang="en-US" altLang="en-US" sz="2500">
                <a:latin typeface="Tahoma" panose="020B0604030504040204" pitchFamily="34" charset="0"/>
                <a:cs typeface="Tahoma" panose="020B0604030504040204" pitchFamily="34" charset="0"/>
              </a:rPr>
              <a:t>Whenever possible, facilitate self-determination and self-care through the tenets of advocacy, shared decision-making, and education. </a:t>
            </a:r>
          </a:p>
          <a:p>
            <a:endParaRPr lang="en-US" altLang="en-US" sz="2500">
              <a:latin typeface="Tahoma" panose="020B0604030504040204" pitchFamily="34" charset="0"/>
              <a:cs typeface="Tahoma" panose="020B0604030504040204" pitchFamily="34" charset="0"/>
            </a:endParaRPr>
          </a:p>
          <a:p>
            <a:r>
              <a:rPr lang="en-US" altLang="en-US" sz="2500">
                <a:latin typeface="Tahoma" panose="020B0604030504040204" pitchFamily="34" charset="0"/>
                <a:cs typeface="Tahoma" panose="020B0604030504040204" pitchFamily="34" charset="0"/>
              </a:rPr>
              <a:t>Practice cultural competence, with awareness and respect for diversity. </a:t>
            </a:r>
          </a:p>
          <a:p>
            <a:endParaRPr lang="en-US" altLang="en-US" sz="2500">
              <a:latin typeface="Tahoma" panose="020B0604030504040204" pitchFamily="34" charset="0"/>
              <a:cs typeface="Tahoma" panose="020B0604030504040204" pitchFamily="34" charset="0"/>
            </a:endParaRPr>
          </a:p>
          <a:p>
            <a:r>
              <a:rPr lang="en-US" altLang="en-US" sz="2500">
                <a:latin typeface="Tahoma" panose="020B0604030504040204" pitchFamily="34" charset="0"/>
                <a:cs typeface="Tahoma" panose="020B0604030504040204" pitchFamily="34" charset="0"/>
              </a:rPr>
              <a:t>Use a comprehensive, holistic approach. </a:t>
            </a:r>
          </a:p>
          <a:p>
            <a:endParaRPr lang="en-US" altLang="en-US" sz="2500">
              <a:latin typeface="Tahoma" panose="020B0604030504040204" pitchFamily="34" charset="0"/>
              <a:cs typeface="Tahoma" panose="020B0604030504040204" pitchFamily="34" charset="0"/>
            </a:endParaRPr>
          </a:p>
          <a:p>
            <a:endParaRPr lang="en-US" altLang="en-US" sz="2800">
              <a:latin typeface="Tahoma" panose="020B0604030504040204" pitchFamily="34" charset="0"/>
              <a:cs typeface="Tahoma" panose="020B0604030504040204" pitchFamily="34" charset="0"/>
            </a:endParaRPr>
          </a:p>
          <a:p>
            <a:endParaRPr lang="en-US" altLang="en-US"/>
          </a:p>
        </p:txBody>
      </p:sp>
      <p:sp>
        <p:nvSpPr>
          <p:cNvPr id="97283" name="TextBox 2"/>
          <p:cNvSpPr txBox="1">
            <a:spLocks noChangeArrowheads="1"/>
          </p:cNvSpPr>
          <p:nvPr/>
        </p:nvSpPr>
        <p:spPr bwMode="auto">
          <a:xfrm>
            <a:off x="381000" y="354013"/>
            <a:ext cx="7315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500" b="1">
                <a:solidFill>
                  <a:srgbClr val="00B050"/>
                </a:solidFill>
                <a:latin typeface="Tahoma" panose="020B0604030504040204" pitchFamily="34" charset="0"/>
                <a:cs typeface="Tahoma" panose="020B0604030504040204" pitchFamily="34" charset="0"/>
              </a:rPr>
              <a:t>Case Management Guiding Principles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ChangeArrowheads="1"/>
          </p:cNvSpPr>
          <p:nvPr/>
        </p:nvSpPr>
        <p:spPr bwMode="auto">
          <a:xfrm>
            <a:off x="739775" y="733425"/>
            <a:ext cx="8382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Tahoma" panose="020B0604030504040204" pitchFamily="34" charset="0"/>
                <a:cs typeface="Tahoma" panose="020B0604030504040204" pitchFamily="34" charset="0"/>
              </a:rPr>
              <a:t>Promote the use of evidence-based care, as available. </a:t>
            </a:r>
          </a:p>
          <a:p>
            <a:endParaRPr lang="en-US" altLang="en-US" sz="3200">
              <a:latin typeface="Tahoma" panose="020B0604030504040204" pitchFamily="34" charset="0"/>
              <a:cs typeface="Tahoma" panose="020B0604030504040204" pitchFamily="34" charset="0"/>
            </a:endParaRPr>
          </a:p>
          <a:p>
            <a:r>
              <a:rPr lang="en-US" altLang="en-US" sz="3200">
                <a:latin typeface="Tahoma" panose="020B0604030504040204" pitchFamily="34" charset="0"/>
                <a:cs typeface="Tahoma" panose="020B0604030504040204" pitchFamily="34" charset="0"/>
              </a:rPr>
              <a:t>Promote optimal client safety. </a:t>
            </a:r>
          </a:p>
          <a:p>
            <a:endParaRPr lang="en-US" altLang="en-US" sz="3200">
              <a:latin typeface="Tahoma" panose="020B0604030504040204" pitchFamily="34" charset="0"/>
              <a:cs typeface="Tahoma" panose="020B0604030504040204" pitchFamily="34" charset="0"/>
            </a:endParaRPr>
          </a:p>
          <a:p>
            <a:r>
              <a:rPr lang="en-US" altLang="en-US" sz="3200">
                <a:latin typeface="Tahoma" panose="020B0604030504040204" pitchFamily="34" charset="0"/>
                <a:cs typeface="Tahoma" panose="020B0604030504040204" pitchFamily="34" charset="0"/>
              </a:rPr>
              <a:t>Link with community resources. </a:t>
            </a:r>
          </a:p>
          <a:p>
            <a:endParaRPr lang="en-US" altLang="en-US" sz="3200">
              <a:latin typeface="Tahoma" panose="020B0604030504040204" pitchFamily="34" charset="0"/>
              <a:cs typeface="Tahoma" panose="020B0604030504040204" pitchFamily="34" charset="0"/>
            </a:endParaRPr>
          </a:p>
          <a:p>
            <a:r>
              <a:rPr lang="en-US" altLang="en-US" sz="3200">
                <a:latin typeface="Tahoma" panose="020B0604030504040204" pitchFamily="34" charset="0"/>
                <a:cs typeface="Tahoma" panose="020B0604030504040204" pitchFamily="34" charset="0"/>
              </a:rPr>
              <a:t>Assist with navigating the health care system to achieve successful care, for example during transitions</a:t>
            </a:r>
            <a:r>
              <a:rPr lang="en-US" altLang="en-US">
                <a:latin typeface="Tahoma" panose="020B0604030504040204" pitchFamily="34" charset="0"/>
                <a:cs typeface="Tahoma" panose="020B0604030504040204" pitchFamily="34" charset="0"/>
              </a:rPr>
              <a:t>.</a:t>
            </a:r>
          </a:p>
          <a:p>
            <a:endParaRPr lang="en-US"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ChangeArrowheads="1"/>
          </p:cNvSpPr>
          <p:nvPr/>
        </p:nvSpPr>
        <p:spPr bwMode="auto">
          <a:xfrm>
            <a:off x="609600" y="609600"/>
            <a:ext cx="838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latin typeface="Tahoma" panose="020B0604030504040204" pitchFamily="34" charset="0"/>
                <a:cs typeface="Tahoma" panose="020B0604030504040204" pitchFamily="34" charset="0"/>
              </a:rPr>
              <a:t>Pursue professional excellence and maintain competence in practice.</a:t>
            </a:r>
          </a:p>
          <a:p>
            <a:endParaRPr lang="en-US" altLang="en-US" sz="3600">
              <a:latin typeface="Tahoma" panose="020B0604030504040204" pitchFamily="34" charset="0"/>
              <a:cs typeface="Tahoma" panose="020B0604030504040204" pitchFamily="34" charset="0"/>
            </a:endParaRPr>
          </a:p>
          <a:p>
            <a:r>
              <a:rPr lang="en-US" altLang="en-US" sz="3600">
                <a:latin typeface="Tahoma" panose="020B0604030504040204" pitchFamily="34" charset="0"/>
                <a:cs typeface="Tahoma" panose="020B0604030504040204" pitchFamily="34" charset="0"/>
              </a:rPr>
              <a:t>Promote quality outcomes and measurement of those outcomes.</a:t>
            </a:r>
          </a:p>
          <a:p>
            <a:endParaRPr lang="en-US" altLang="en-US" sz="3600">
              <a:latin typeface="Tahoma" panose="020B0604030504040204" pitchFamily="34" charset="0"/>
              <a:cs typeface="Tahoma" panose="020B0604030504040204" pitchFamily="34" charset="0"/>
            </a:endParaRPr>
          </a:p>
          <a:p>
            <a:r>
              <a:rPr lang="en-US" altLang="en-US" sz="3600">
                <a:latin typeface="Tahoma" panose="020B0604030504040204" pitchFamily="34" charset="0"/>
                <a:cs typeface="Tahoma" panose="020B0604030504040204" pitchFamily="34" charset="0"/>
              </a:rPr>
              <a:t>Support and maintain compliance with federal, state, local, organizational, and certification rules and regulations.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56D099-05AE-4F68-9FFF-AED6FC5F24B0}"/>
              </a:ext>
            </a:extLst>
          </p:cNvPr>
          <p:cNvSpPr>
            <a:spLocks noGrp="1"/>
          </p:cNvSpPr>
          <p:nvPr>
            <p:ph type="ctrTitle"/>
          </p:nvPr>
        </p:nvSpPr>
        <p:spPr/>
        <p:txBody>
          <a:bodyPr/>
          <a:lstStyle/>
          <a:p>
            <a:pPr>
              <a:defRPr/>
            </a:pPr>
            <a:r>
              <a:rPr lang="en-US" b="1" dirty="0">
                <a:solidFill>
                  <a:srgbClr val="00B050"/>
                </a:solidFill>
                <a:latin typeface="Tahoma" panose="020B0604030504040204" pitchFamily="34" charset="0"/>
                <a:ea typeface="Tahoma" panose="020B0604030504040204" pitchFamily="34" charset="0"/>
                <a:cs typeface="Tahoma" panose="020B0604030504040204" pitchFamily="34" charset="0"/>
              </a:rPr>
              <a:t>Goal setting through an HR lens in Case Management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2CA108-B5BC-4E1B-88B9-62F203E52C87}"/>
              </a:ext>
            </a:extLst>
          </p:cNvPr>
          <p:cNvSpPr/>
          <p:nvPr/>
        </p:nvSpPr>
        <p:spPr>
          <a:xfrm>
            <a:off x="838200" y="1295400"/>
            <a:ext cx="7467600" cy="3786188"/>
          </a:xfrm>
          <a:prstGeom prst="rect">
            <a:avLst/>
          </a:prstGeom>
        </p:spPr>
        <p:txBody>
          <a:bodyPr>
            <a:spAutoFit/>
          </a:bodyPr>
          <a:lstStyle/>
          <a:p>
            <a:pPr>
              <a:buClr>
                <a:schemeClr val="accent6">
                  <a:lumMod val="75000"/>
                </a:schemeClr>
              </a:buClr>
              <a:defRPr/>
            </a:pPr>
            <a:r>
              <a:rPr lang="en-US" sz="4000" dirty="0">
                <a:latin typeface="Arial" panose="020B0604020202020204" pitchFamily="34" charset="0"/>
              </a:rPr>
              <a:t>The client is the expert in their own life.</a:t>
            </a:r>
          </a:p>
          <a:p>
            <a:pPr>
              <a:buClr>
                <a:schemeClr val="accent6">
                  <a:lumMod val="75000"/>
                </a:schemeClr>
              </a:buClr>
              <a:defRPr/>
            </a:pPr>
            <a:endParaRPr lang="en-US" sz="4000" dirty="0">
              <a:latin typeface="Arial" panose="020B0604020202020204" pitchFamily="34" charset="0"/>
            </a:endParaRPr>
          </a:p>
          <a:p>
            <a:pPr>
              <a:buClr>
                <a:schemeClr val="accent6">
                  <a:lumMod val="75000"/>
                </a:schemeClr>
              </a:buClr>
              <a:defRPr/>
            </a:pPr>
            <a:r>
              <a:rPr lang="en-US" sz="4000" dirty="0">
                <a:latin typeface="Arial" panose="020B0604020202020204" pitchFamily="34" charset="0"/>
              </a:rPr>
              <a:t>The client is responsible for choosing the type and timing of their own behavior change.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4F914D2-FD95-499A-A345-3B0325340C84}"/>
              </a:ext>
            </a:extLst>
          </p:cNvPr>
          <p:cNvSpPr txBox="1">
            <a:spLocks/>
          </p:cNvSpPr>
          <p:nvPr/>
        </p:nvSpPr>
        <p:spPr>
          <a:xfrm>
            <a:off x="609600" y="1295400"/>
            <a:ext cx="8077200" cy="4343400"/>
          </a:xfrm>
          <a:prstGeom prst="rect">
            <a:avLst/>
          </a:prstGeom>
        </p:spPr>
        <p:txBody>
          <a:bodyPr/>
          <a:lstStyle/>
          <a:p>
            <a:pPr marL="457200" indent="-457200">
              <a:spcBef>
                <a:spcPct val="20000"/>
              </a:spcBef>
              <a:buFont typeface="Wingdings" panose="05000000000000000000" pitchFamily="2" charset="2"/>
              <a:buChar char="q"/>
              <a:defRPr/>
            </a:pPr>
            <a:r>
              <a:rPr lang="en-US" sz="2600" dirty="0">
                <a:latin typeface="+mn-lt"/>
              </a:rPr>
              <a:t>Observations should guide, not dictate, the encounter.</a:t>
            </a:r>
          </a:p>
          <a:p>
            <a:pPr marL="457200" indent="-457200">
              <a:spcBef>
                <a:spcPct val="20000"/>
              </a:spcBef>
              <a:buFont typeface="Wingdings" panose="05000000000000000000" pitchFamily="2" charset="2"/>
              <a:buChar char="q"/>
              <a:defRPr/>
            </a:pPr>
            <a:r>
              <a:rPr lang="en-US" sz="2600" dirty="0">
                <a:latin typeface="+mn-lt"/>
              </a:rPr>
              <a:t>What a client feels they need one day can change the next.</a:t>
            </a:r>
          </a:p>
          <a:p>
            <a:pPr marL="457200" indent="-457200">
              <a:spcBef>
                <a:spcPct val="20000"/>
              </a:spcBef>
              <a:buFont typeface="Wingdings" panose="05000000000000000000" pitchFamily="2" charset="2"/>
              <a:buChar char="q"/>
              <a:defRPr/>
            </a:pPr>
            <a:r>
              <a:rPr lang="en-US" sz="2600" dirty="0">
                <a:latin typeface="+mn-lt"/>
              </a:rPr>
              <a:t>Give yourself a moment between clients so a challenging encounter does not tarnish your attitude with the next client.</a:t>
            </a:r>
          </a:p>
          <a:p>
            <a:pPr marL="457200" indent="-457200">
              <a:spcBef>
                <a:spcPct val="20000"/>
              </a:spcBef>
              <a:buFont typeface="Wingdings" panose="05000000000000000000" pitchFamily="2" charset="2"/>
              <a:buChar char="q"/>
              <a:defRPr/>
            </a:pPr>
            <a:r>
              <a:rPr lang="en-US" sz="2600" dirty="0">
                <a:latin typeface="+mn-lt"/>
              </a:rPr>
              <a:t>Talk about what the person is doing right. </a:t>
            </a:r>
          </a:p>
          <a:p>
            <a:pPr marL="457200" indent="-457200">
              <a:spcBef>
                <a:spcPct val="20000"/>
              </a:spcBef>
              <a:buFont typeface="Wingdings" panose="05000000000000000000" pitchFamily="2" charset="2"/>
              <a:buChar char="q"/>
              <a:defRPr/>
            </a:pPr>
            <a:r>
              <a:rPr lang="en-US" sz="2600" dirty="0">
                <a:latin typeface="+mn-lt"/>
              </a:rPr>
              <a:t>Respect the intimacy of an encounter.</a:t>
            </a:r>
          </a:p>
          <a:p>
            <a:pPr marL="457200" indent="-457200">
              <a:spcBef>
                <a:spcPct val="20000"/>
              </a:spcBef>
              <a:buFont typeface="Wingdings" panose="05000000000000000000" pitchFamily="2" charset="2"/>
              <a:buChar char="q"/>
              <a:defRPr/>
            </a:pPr>
            <a:r>
              <a:rPr lang="en-US" sz="2600" dirty="0">
                <a:latin typeface="+mn-lt"/>
              </a:rPr>
              <a:t>The presenting issue is rarely the only issue.</a:t>
            </a:r>
          </a:p>
        </p:txBody>
      </p:sp>
      <p:sp>
        <p:nvSpPr>
          <p:cNvPr id="3" name="Title 1">
            <a:extLst>
              <a:ext uri="{FF2B5EF4-FFF2-40B4-BE49-F238E27FC236}">
                <a16:creationId xmlns:a16="http://schemas.microsoft.com/office/drawing/2014/main" id="{FA13F7A5-4364-495F-A1C7-CBFBDEAC0469}"/>
              </a:ext>
            </a:extLst>
          </p:cNvPr>
          <p:cNvSpPr txBox="1">
            <a:spLocks/>
          </p:cNvSpPr>
          <p:nvPr/>
        </p:nvSpPr>
        <p:spPr>
          <a:xfrm>
            <a:off x="533400" y="571500"/>
            <a:ext cx="8077200" cy="647700"/>
          </a:xfrm>
          <a:prstGeom prst="rect">
            <a:avLst/>
          </a:prstGeom>
        </p:spPr>
        <p:txBody>
          <a:bodyPr/>
          <a:lstStyle/>
          <a:p>
            <a:pPr algn="ctr">
              <a:defRPr/>
            </a:pPr>
            <a:r>
              <a:rPr lang="en-US" sz="3600" b="1" dirty="0">
                <a:latin typeface="Calibri" panose="020F0502020204030204" pitchFamily="34" charset="0"/>
                <a:ea typeface="+mj-ea"/>
                <a:cs typeface="+mj-cs"/>
              </a:rPr>
              <a:t>Provider Tips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ChangeArrowheads="1"/>
          </p:cNvSpPr>
          <p:nvPr/>
        </p:nvSpPr>
        <p:spPr bwMode="auto">
          <a:xfrm>
            <a:off x="625475" y="2133600"/>
            <a:ext cx="80772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3200">
              <a:solidFill>
                <a:srgbClr val="000000"/>
              </a:solidFill>
              <a:latin typeface="Tahoma" panose="020B0604030504040204" pitchFamily="34" charset="0"/>
            </a:endParaRPr>
          </a:p>
          <a:p>
            <a:pPr>
              <a:buFont typeface="Calibri" panose="020F0502020204030204" pitchFamily="34" charset="0"/>
              <a:buAutoNum type="arabicPeriod"/>
            </a:pPr>
            <a:r>
              <a:rPr lang="en-US" altLang="en-US" sz="4000">
                <a:solidFill>
                  <a:srgbClr val="000000"/>
                </a:solidFill>
                <a:latin typeface="Tahoma" panose="020B0604030504040204" pitchFamily="34" charset="0"/>
              </a:rPr>
              <a:t>Safety</a:t>
            </a:r>
          </a:p>
          <a:p>
            <a:endParaRPr lang="en-US" altLang="en-US" sz="4000">
              <a:solidFill>
                <a:srgbClr val="000000"/>
              </a:solidFill>
              <a:latin typeface="Tahoma" panose="020B0604030504040204" pitchFamily="34" charset="0"/>
            </a:endParaRPr>
          </a:p>
          <a:p>
            <a:r>
              <a:rPr lang="en-US" altLang="en-US" sz="4000">
                <a:solidFill>
                  <a:srgbClr val="000000"/>
                </a:solidFill>
                <a:latin typeface="Tahoma" panose="020B0604030504040204" pitchFamily="34" charset="0"/>
              </a:rPr>
              <a:t>2. Trustworthiness and Transparency</a:t>
            </a:r>
          </a:p>
          <a:p>
            <a:endParaRPr lang="en-US" altLang="en-US" sz="4000">
              <a:solidFill>
                <a:srgbClr val="000000"/>
              </a:solidFill>
              <a:latin typeface="Tahoma" panose="020B0604030504040204" pitchFamily="34" charset="0"/>
            </a:endParaRPr>
          </a:p>
          <a:p>
            <a:r>
              <a:rPr lang="en-US" altLang="en-US" sz="4000">
                <a:solidFill>
                  <a:srgbClr val="000000"/>
                </a:solidFill>
                <a:latin typeface="Tahoma" panose="020B0604030504040204" pitchFamily="34" charset="0"/>
              </a:rPr>
              <a:t>3. Peer support</a:t>
            </a:r>
          </a:p>
        </p:txBody>
      </p:sp>
      <p:sp>
        <p:nvSpPr>
          <p:cNvPr id="2" name="Title 1">
            <a:extLst>
              <a:ext uri="{FF2B5EF4-FFF2-40B4-BE49-F238E27FC236}">
                <a16:creationId xmlns:a16="http://schemas.microsoft.com/office/drawing/2014/main" id="{734ECB3C-0D33-4E26-9677-2F215BA4024C}"/>
              </a:ext>
            </a:extLst>
          </p:cNvPr>
          <p:cNvSpPr>
            <a:spLocks noGrp="1"/>
          </p:cNvSpPr>
          <p:nvPr>
            <p:ph type="title"/>
          </p:nvPr>
        </p:nvSpPr>
        <p:spPr>
          <a:xfrm>
            <a:off x="434975" y="762000"/>
            <a:ext cx="8458200" cy="1508125"/>
          </a:xfrm>
        </p:spPr>
        <p:txBody>
          <a:bodyPr/>
          <a:lstStyle/>
          <a:p>
            <a:pPr>
              <a:defRPr/>
            </a:pPr>
            <a:r>
              <a:rPr lang="en-US" sz="4000" dirty="0">
                <a:solidFill>
                  <a:srgbClr val="00B050"/>
                </a:solidFill>
                <a:latin typeface="Tahoma" panose="020B0604030504040204" pitchFamily="34" charset="0"/>
                <a:ea typeface="Tahoma" panose="020B0604030504040204" pitchFamily="34" charset="0"/>
                <a:cs typeface="Tahoma" panose="020B0604030504040204" pitchFamily="34" charset="0"/>
              </a:rPr>
              <a:t>Key Case Management Principles through a Trauma Informed Lens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617538" y="1981200"/>
            <a:ext cx="80772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3200">
              <a:solidFill>
                <a:srgbClr val="000000"/>
              </a:solidFill>
              <a:latin typeface="Tahoma" panose="020B0604030504040204" pitchFamily="34" charset="0"/>
            </a:endParaRPr>
          </a:p>
          <a:p>
            <a:r>
              <a:rPr lang="en-US" altLang="en-US" sz="3200">
                <a:solidFill>
                  <a:srgbClr val="000000"/>
                </a:solidFill>
                <a:latin typeface="Tahoma" panose="020B0604030504040204" pitchFamily="34" charset="0"/>
              </a:rPr>
              <a:t>4. </a:t>
            </a:r>
            <a:r>
              <a:rPr lang="en-US" altLang="en-US" sz="4000">
                <a:solidFill>
                  <a:srgbClr val="000000"/>
                </a:solidFill>
                <a:latin typeface="Tahoma" panose="020B0604030504040204" pitchFamily="34" charset="0"/>
              </a:rPr>
              <a:t>Collaboration and mutuality</a:t>
            </a:r>
          </a:p>
          <a:p>
            <a:endParaRPr lang="en-US" altLang="en-US" sz="4000">
              <a:solidFill>
                <a:srgbClr val="000000"/>
              </a:solidFill>
              <a:latin typeface="Tahoma" panose="020B0604030504040204" pitchFamily="34" charset="0"/>
            </a:endParaRPr>
          </a:p>
          <a:p>
            <a:r>
              <a:rPr lang="en-US" altLang="en-US" sz="4000">
                <a:solidFill>
                  <a:srgbClr val="000000"/>
                </a:solidFill>
                <a:latin typeface="Tahoma" panose="020B0604030504040204" pitchFamily="34" charset="0"/>
              </a:rPr>
              <a:t>5. Empowerment, voice and choice</a:t>
            </a:r>
          </a:p>
          <a:p>
            <a:endParaRPr lang="en-US" altLang="en-US" sz="4000">
              <a:solidFill>
                <a:srgbClr val="000000"/>
              </a:solidFill>
              <a:latin typeface="Tahoma" panose="020B0604030504040204" pitchFamily="34" charset="0"/>
            </a:endParaRPr>
          </a:p>
          <a:p>
            <a:r>
              <a:rPr lang="en-US" altLang="en-US" sz="4000">
                <a:solidFill>
                  <a:srgbClr val="000000"/>
                </a:solidFill>
                <a:latin typeface="Tahoma" panose="020B0604030504040204" pitchFamily="34" charset="0"/>
              </a:rPr>
              <a:t>6. Cultural, Historical, and Gender Issues</a:t>
            </a:r>
          </a:p>
        </p:txBody>
      </p:sp>
      <p:sp>
        <p:nvSpPr>
          <p:cNvPr id="2" name="Title 1">
            <a:extLst>
              <a:ext uri="{FF2B5EF4-FFF2-40B4-BE49-F238E27FC236}">
                <a16:creationId xmlns:a16="http://schemas.microsoft.com/office/drawing/2014/main" id="{F6BBA4CC-D0B7-4640-B25E-C5ADCA4BFE06}"/>
              </a:ext>
            </a:extLst>
          </p:cNvPr>
          <p:cNvSpPr>
            <a:spLocks noGrp="1"/>
          </p:cNvSpPr>
          <p:nvPr>
            <p:ph type="title"/>
          </p:nvPr>
        </p:nvSpPr>
        <p:spPr>
          <a:xfrm>
            <a:off x="427038" y="762000"/>
            <a:ext cx="8458200" cy="1508125"/>
          </a:xfrm>
        </p:spPr>
        <p:txBody>
          <a:bodyPr/>
          <a:lstStyle/>
          <a:p>
            <a:pPr>
              <a:defRPr/>
            </a:pPr>
            <a:r>
              <a:rPr lang="en-US" sz="4000" dirty="0">
                <a:solidFill>
                  <a:srgbClr val="00B050"/>
                </a:solidFill>
                <a:latin typeface="Tahoma" panose="020B0604030504040204" pitchFamily="34" charset="0"/>
                <a:ea typeface="Tahoma" panose="020B0604030504040204" pitchFamily="34" charset="0"/>
                <a:cs typeface="Tahoma" panose="020B0604030504040204" pitchFamily="34" charset="0"/>
              </a:rPr>
              <a:t>Key Case Management Principles through a Trauma Informed Lens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5FA0-46DF-4584-B25C-57788AE86B2F}"/>
              </a:ext>
            </a:extLst>
          </p:cNvPr>
          <p:cNvSpPr>
            <a:spLocks noGrp="1"/>
          </p:cNvSpPr>
          <p:nvPr>
            <p:ph type="title"/>
          </p:nvPr>
        </p:nvSpPr>
        <p:spPr>
          <a:xfrm>
            <a:off x="381000" y="603250"/>
            <a:ext cx="8229600" cy="1508125"/>
          </a:xfrm>
        </p:spPr>
        <p:txBody>
          <a:bodyPr/>
          <a:lstStyle/>
          <a:p>
            <a:pPr>
              <a:defRPr/>
            </a:pPr>
            <a:r>
              <a:rPr lang="en-US" sz="4200" dirty="0">
                <a:solidFill>
                  <a:srgbClr val="00B050"/>
                </a:solidFill>
                <a:latin typeface="Tahoma" panose="020B0604030504040204" pitchFamily="34" charset="0"/>
                <a:ea typeface="Tahoma" panose="020B0604030504040204" pitchFamily="34" charset="0"/>
                <a:cs typeface="Tahoma" panose="020B0604030504040204" pitchFamily="34" charset="0"/>
              </a:rPr>
              <a:t>Goal setting through a HR lens in Case Management</a:t>
            </a:r>
          </a:p>
        </p:txBody>
      </p:sp>
      <p:sp>
        <p:nvSpPr>
          <p:cNvPr id="107523" name="TextBox 7"/>
          <p:cNvSpPr txBox="1">
            <a:spLocks noChangeArrowheads="1"/>
          </p:cNvSpPr>
          <p:nvPr/>
        </p:nvSpPr>
        <p:spPr bwMode="auto">
          <a:xfrm>
            <a:off x="762000" y="2325688"/>
            <a:ext cx="746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Tahoma" panose="020B0604030504040204" pitchFamily="34" charset="0"/>
                <a:cs typeface="Tahoma" panose="020B0604030504040204" pitchFamily="34" charset="0"/>
              </a:rPr>
              <a:t>Takes in to consideration participant autonomy.</a:t>
            </a:r>
          </a:p>
          <a:p>
            <a:endParaRPr lang="en-US" altLang="en-US" sz="2700">
              <a:latin typeface="Tahoma" panose="020B0604030504040204" pitchFamily="34" charset="0"/>
              <a:cs typeface="Tahoma" panose="020B0604030504040204" pitchFamily="34" charset="0"/>
            </a:endParaRPr>
          </a:p>
          <a:p>
            <a:r>
              <a:rPr lang="en-US" altLang="en-US" sz="2700">
                <a:latin typeface="Tahoma" panose="020B0604030504040204" pitchFamily="34" charset="0"/>
                <a:cs typeface="Tahoma" panose="020B0604030504040204" pitchFamily="34" charset="0"/>
              </a:rPr>
              <a:t>Promotes self-efficacy by focusing on concrete attainable goals (focus on short term without losing sight of long-term).</a:t>
            </a:r>
          </a:p>
          <a:p>
            <a:endParaRPr lang="en-US" altLang="en-US" sz="2700">
              <a:latin typeface="Tahoma" panose="020B0604030504040204" pitchFamily="34" charset="0"/>
              <a:cs typeface="Tahoma" panose="020B0604030504040204" pitchFamily="34" charset="0"/>
            </a:endParaRPr>
          </a:p>
          <a:p>
            <a:r>
              <a:rPr lang="en-US" altLang="en-US" sz="2700">
                <a:latin typeface="Tahoma" panose="020B0604030504040204" pitchFamily="34" charset="0"/>
                <a:cs typeface="Tahoma" panose="020B0604030504040204" pitchFamily="34" charset="0"/>
              </a:rPr>
              <a:t>Practical and focused on the person’s current reality and needs. </a:t>
            </a:r>
          </a:p>
          <a:p>
            <a:endParaRPr lang="en-US"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Add heading.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 y="857250"/>
            <a:ext cx="8950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07FE-12B8-431F-A55B-23059246F3F4}"/>
              </a:ext>
            </a:extLst>
          </p:cNvPr>
          <p:cNvSpPr>
            <a:spLocks noGrp="1"/>
          </p:cNvSpPr>
          <p:nvPr>
            <p:ph type="title"/>
          </p:nvPr>
        </p:nvSpPr>
        <p:spPr>
          <a:xfrm>
            <a:off x="685800" y="762000"/>
            <a:ext cx="8229600" cy="1508125"/>
          </a:xfrm>
        </p:spPr>
        <p:txBody>
          <a:bodyPr/>
          <a:lstStyle/>
          <a:p>
            <a:pPr>
              <a:defRPr/>
            </a:pP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Goal setting through a HR lens in Case Management</a:t>
            </a:r>
            <a:endParaRPr lang="en-US" dirty="0"/>
          </a:p>
        </p:txBody>
      </p:sp>
      <p:sp>
        <p:nvSpPr>
          <p:cNvPr id="3" name="Content Placeholder 2">
            <a:extLst>
              <a:ext uri="{FF2B5EF4-FFF2-40B4-BE49-F238E27FC236}">
                <a16:creationId xmlns:a16="http://schemas.microsoft.com/office/drawing/2014/main" id="{2CD035DB-BF7A-4F68-8497-6A194C5B3905}"/>
              </a:ext>
            </a:extLst>
          </p:cNvPr>
          <p:cNvSpPr>
            <a:spLocks noGrp="1"/>
          </p:cNvSpPr>
          <p:nvPr>
            <p:ph idx="1"/>
          </p:nvPr>
        </p:nvSpPr>
        <p:spPr>
          <a:xfrm>
            <a:off x="482600" y="2438400"/>
            <a:ext cx="8229600" cy="5257800"/>
          </a:xfrm>
        </p:spPr>
        <p:txBody>
          <a:bodyPr/>
          <a:lstStyle/>
          <a:p>
            <a:pPr marL="0" indent="0">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Meet people where they are at and where you are able to meet them at (takes into account the confines of structures)</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defRPr/>
            </a:pPr>
            <a:r>
              <a:rPr lang="en-US" altLang="en-US" dirty="0">
                <a:latin typeface="Tahoma" panose="020B0604030504040204" pitchFamily="34" charset="0"/>
                <a:cs typeface="Tahoma" panose="020B0604030504040204" pitchFamily="34" charset="0"/>
              </a:rPr>
              <a:t>Flexibility is a must. Offer several possible options for the participant to chose from.</a:t>
            </a:r>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ChangeArrowheads="1"/>
          </p:cNvSpPr>
          <p:nvPr/>
        </p:nvSpPr>
        <p:spPr bwMode="auto">
          <a:xfrm>
            <a:off x="609600" y="2057400"/>
            <a:ext cx="83740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marL="285750" indent="-28575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Use the principles of the harm reduction</a:t>
            </a:r>
          </a:p>
          <a:p>
            <a:endParaRPr lang="en-US" altLang="en-US">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Provide </a:t>
            </a:r>
            <a:r>
              <a:rPr lang="en-US" altLang="en-US" b="1" i="1">
                <a:latin typeface="Tahoma" panose="020B0604030504040204" pitchFamily="34" charset="0"/>
                <a:cs typeface="Tahoma" panose="020B0604030504040204" pitchFamily="34" charset="0"/>
              </a:rPr>
              <a:t>non- judgmental</a:t>
            </a:r>
            <a:r>
              <a:rPr lang="en-US" altLang="en-US">
                <a:latin typeface="Tahoma" panose="020B0604030504040204" pitchFamily="34" charset="0"/>
                <a:cs typeface="Tahoma" panose="020B0604030504040204" pitchFamily="34" charset="0"/>
              </a:rPr>
              <a:t> education, support, and evidence-based interventions </a:t>
            </a:r>
          </a:p>
          <a:p>
            <a:pPr>
              <a:buSzPct val="100000"/>
              <a:buFont typeface="Arial" panose="020B0604020202020204" pitchFamily="34" charset="0"/>
              <a:buChar char="•"/>
            </a:pPr>
            <a:endParaRPr lang="en-US" altLang="en-US">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Use </a:t>
            </a:r>
            <a:r>
              <a:rPr lang="en-US" altLang="en-US" b="1">
                <a:latin typeface="Tahoma" panose="020B0604030504040204" pitchFamily="34" charset="0"/>
                <a:cs typeface="Tahoma" panose="020B0604030504040204" pitchFamily="34" charset="0"/>
              </a:rPr>
              <a:t>active listening</a:t>
            </a:r>
          </a:p>
          <a:p>
            <a:endParaRPr lang="en-US" altLang="en-US" b="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Provide supplies and education </a:t>
            </a:r>
            <a:r>
              <a:rPr lang="en-US" altLang="en-US" b="1" i="1">
                <a:latin typeface="Tahoma" panose="020B0604030504040204" pitchFamily="34" charset="0"/>
                <a:cs typeface="Tahoma" panose="020B0604030504040204" pitchFamily="34" charset="0"/>
              </a:rPr>
              <a:t>tailored to individual </a:t>
            </a:r>
            <a:r>
              <a:rPr lang="en-US" altLang="en-US">
                <a:latin typeface="Tahoma" panose="020B0604030504040204" pitchFamily="34" charset="0"/>
                <a:cs typeface="Tahoma" panose="020B0604030504040204" pitchFamily="34" charset="0"/>
              </a:rPr>
              <a:t>risk and need</a:t>
            </a:r>
          </a:p>
          <a:p>
            <a:pPr>
              <a:buSzPct val="100000"/>
              <a:buFont typeface="Arial" panose="020B0604020202020204" pitchFamily="34" charset="0"/>
              <a:buChar char="•"/>
            </a:pPr>
            <a:endParaRPr lang="en-US" altLang="en-US">
              <a:latin typeface="Tahoma" panose="020B0604030504040204" pitchFamily="34" charset="0"/>
              <a:cs typeface="Tahoma" panose="020B0604030504040204" pitchFamily="34" charset="0"/>
            </a:endParaRPr>
          </a:p>
          <a:p>
            <a:pPr>
              <a:buClr>
                <a:srgbClr val="000000"/>
              </a:buClr>
              <a:buSzPct val="100000"/>
              <a:buFont typeface="Arial" panose="020B0604020202020204" pitchFamily="34" charset="0"/>
              <a:buChar char="•"/>
            </a:pPr>
            <a:r>
              <a:rPr lang="en-US" altLang="en-US" b="1" i="1">
                <a:latin typeface="Tahoma" panose="020B0604030504040204" pitchFamily="34" charset="0"/>
                <a:cs typeface="Tahoma" panose="020B0604030504040204" pitchFamily="34" charset="0"/>
              </a:rPr>
              <a:t>Engage</a:t>
            </a:r>
            <a:r>
              <a:rPr lang="en-US" altLang="en-US">
                <a:latin typeface="Tahoma" panose="020B0604030504040204" pitchFamily="34" charset="0"/>
                <a:cs typeface="Tahoma" panose="020B0604030504040204" pitchFamily="34" charset="0"/>
              </a:rPr>
              <a:t> individuals in the community about your organization in a </a:t>
            </a:r>
            <a:r>
              <a:rPr lang="en-US" altLang="en-US" b="1" i="1">
                <a:latin typeface="Tahoma" panose="020B0604030504040204" pitchFamily="34" charset="0"/>
                <a:cs typeface="Tahoma" panose="020B0604030504040204" pitchFamily="34" charset="0"/>
              </a:rPr>
              <a:t>safe and neutral setting</a:t>
            </a:r>
          </a:p>
        </p:txBody>
      </p:sp>
      <p:sp>
        <p:nvSpPr>
          <p:cNvPr id="109571" name="Shape 356"/>
          <p:cNvSpPr>
            <a:spLocks noChangeArrowheads="1"/>
          </p:cNvSpPr>
          <p:nvPr/>
        </p:nvSpPr>
        <p:spPr bwMode="auto">
          <a:xfrm>
            <a:off x="609600" y="638175"/>
            <a:ext cx="779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00B050"/>
                </a:solidFill>
                <a:latin typeface="Tahoma" panose="020B0604030504040204" pitchFamily="34" charset="0"/>
                <a:cs typeface="Tahoma" panose="020B0604030504040204" pitchFamily="34" charset="0"/>
              </a:rPr>
              <a:t>Tips for applying HR to Case Management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35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58">
                                            <p:txEl>
                                              <p:pRg st="0" end="0"/>
                                            </p:txEl>
                                          </p:spTgt>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iterate>
                                    <p:tmAbs val="0"/>
                                  </p:iterate>
                                  <p:childTnLst>
                                    <p:set>
                                      <p:cBhvr>
                                        <p:cTn id="11" fill="hold"/>
                                        <p:tgtEl>
                                          <p:spTgt spid="358">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p:tmAbs val="0"/>
                                  </p:iterate>
                                  <p:childTnLst>
                                    <p:set>
                                      <p:cBhvr>
                                        <p:cTn id="15" fill="hold"/>
                                        <p:tgtEl>
                                          <p:spTgt spid="358">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iterate>
                                    <p:tmAbs val="0"/>
                                  </p:iterate>
                                  <p:childTnLst>
                                    <p:set>
                                      <p:cBhvr>
                                        <p:cTn id="18" fill="hold"/>
                                        <p:tgtEl>
                                          <p:spTgt spid="3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358">
                                            <p:txEl>
                                              <p:pRg st="4" end="4"/>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iterate>
                                    <p:tmAbs val="0"/>
                                  </p:iterate>
                                  <p:childTnLst>
                                    <p:set>
                                      <p:cBhvr>
                                        <p:cTn id="25" fill="hold"/>
                                        <p:tgtEl>
                                          <p:spTgt spid="358">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iterate>
                                    <p:tmAbs val="0"/>
                                  </p:iterate>
                                  <p:childTnLst>
                                    <p:set>
                                      <p:cBhvr>
                                        <p:cTn id="29" fill="hold"/>
                                        <p:tgtEl>
                                          <p:spTgt spid="358">
                                            <p:txEl>
                                              <p:pRg st="6" end="6"/>
                                            </p:txEl>
                                          </p:spTgt>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iterate>
                                    <p:tmAbs val="0"/>
                                  </p:iterate>
                                  <p:childTnLst>
                                    <p:set>
                                      <p:cBhvr>
                                        <p:cTn id="32" fill="hold"/>
                                        <p:tgtEl>
                                          <p:spTgt spid="358">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iterate>
                                    <p:tmAbs val="0"/>
                                  </p:iterate>
                                  <p:childTnLst>
                                    <p:set>
                                      <p:cBhvr>
                                        <p:cTn id="36" fill="hold"/>
                                        <p:tgtEl>
                                          <p:spTgt spid="3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ChangeArrowheads="1"/>
          </p:cNvSpPr>
          <p:nvPr/>
        </p:nvSpPr>
        <p:spPr bwMode="auto">
          <a:xfrm>
            <a:off x="990600" y="1219200"/>
            <a:ext cx="8153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200"/>
          </a:p>
          <a:p>
            <a:pPr>
              <a:buClr>
                <a:srgbClr val="000000"/>
              </a:buCl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Ensure you have appropriate </a:t>
            </a:r>
            <a:r>
              <a:rPr lang="en-US" altLang="en-US" sz="3200" b="1" i="1">
                <a:latin typeface="Tahoma" panose="020B0604030504040204" pitchFamily="34" charset="0"/>
                <a:cs typeface="Tahoma" panose="020B0604030504040204" pitchFamily="34" charset="0"/>
              </a:rPr>
              <a:t>skills &amp; information</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Adhere to the guidelines of your program  </a:t>
            </a:r>
          </a:p>
          <a:p>
            <a:endParaRPr lang="en-US" altLang="en-US" sz="3200">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Maintain participant/provider </a:t>
            </a:r>
            <a:r>
              <a:rPr lang="en-US" altLang="en-US" sz="3200" b="1" i="1">
                <a:latin typeface="Tahoma" panose="020B0604030504040204" pitchFamily="34" charset="0"/>
                <a:cs typeface="Tahoma" panose="020B0604030504040204" pitchFamily="34" charset="0"/>
              </a:rPr>
              <a:t>boundaries</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Take care of yourself</a:t>
            </a:r>
          </a:p>
          <a:p>
            <a:endParaRPr lang="en-US" altLang="en-US" sz="2600">
              <a:latin typeface="Tahoma" panose="020B0604030504040204" pitchFamily="34" charset="0"/>
              <a:cs typeface="Tahoma" panose="020B0604030504040204" pitchFamily="34" charset="0"/>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36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36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p:tmAbs val="0"/>
                                  </p:iterate>
                                  <p:childTnLst>
                                    <p:set>
                                      <p:cBhvr>
                                        <p:cTn id="14" fill="hold"/>
                                        <p:tgtEl>
                                          <p:spTgt spid="36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p:tmAbs val="0"/>
                                  </p:iterate>
                                  <p:childTnLst>
                                    <p:set>
                                      <p:cBhvr>
                                        <p:cTn id="18" fill="hold"/>
                                        <p:tgtEl>
                                          <p:spTgt spid="3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838200" y="1219200"/>
            <a:ext cx="8153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To recognize </a:t>
            </a:r>
            <a:r>
              <a:rPr lang="en-US" altLang="en-US" sz="3200" b="1" i="1">
                <a:latin typeface="Tahoma" panose="020B0604030504040204" pitchFamily="34" charset="0"/>
                <a:cs typeface="Tahoma" panose="020B0604030504040204" pitchFamily="34" charset="0"/>
              </a:rPr>
              <a:t>incremental behavioral change</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Be mindful of </a:t>
            </a:r>
            <a:r>
              <a:rPr lang="en-US" altLang="en-US" sz="3200" b="1" i="1">
                <a:latin typeface="Tahoma" panose="020B0604030504040204" pitchFamily="34" charset="0"/>
                <a:cs typeface="Tahoma" panose="020B0604030504040204" pitchFamily="34" charset="0"/>
              </a:rPr>
              <a:t>your personal needs</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b="1" i="1">
                <a:latin typeface="Tahoma" panose="020B0604030504040204" pitchFamily="34" charset="0"/>
                <a:cs typeface="Tahoma" panose="020B0604030504040204" pitchFamily="34" charset="0"/>
              </a:rPr>
              <a:t>Accept </a:t>
            </a:r>
            <a:r>
              <a:rPr lang="en-US" altLang="en-US" sz="3200">
                <a:latin typeface="Tahoma" panose="020B0604030504040204" pitchFamily="34" charset="0"/>
                <a:cs typeface="Tahoma" panose="020B0604030504040204" pitchFamily="34" charset="0"/>
              </a:rPr>
              <a:t>that individuals have a right to make their own </a:t>
            </a:r>
            <a:r>
              <a:rPr lang="en-US" altLang="en-US" sz="3200" b="1" i="1">
                <a:latin typeface="Tahoma" panose="020B0604030504040204" pitchFamily="34" charset="0"/>
                <a:cs typeface="Tahoma" panose="020B0604030504040204" pitchFamily="34" charset="0"/>
              </a:rPr>
              <a:t>decisions</a:t>
            </a:r>
            <a:r>
              <a:rPr lang="en-US" altLang="en-US" sz="3200">
                <a:latin typeface="Tahoma" panose="020B0604030504040204" pitchFamily="34" charset="0"/>
                <a:cs typeface="Tahoma" panose="020B0604030504040204" pitchFamily="34" charset="0"/>
              </a:rPr>
              <a:t> and manage their own lives, in their own way.</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7D4E-D711-4575-A2EC-922A2D910DB2}"/>
              </a:ext>
            </a:extLst>
          </p:cNvPr>
          <p:cNvSpPr>
            <a:spLocks noGrp="1"/>
          </p:cNvSpPr>
          <p:nvPr>
            <p:ph type="ctrTitle"/>
          </p:nvPr>
        </p:nvSpPr>
        <p:spPr>
          <a:xfrm>
            <a:off x="914400" y="2057400"/>
            <a:ext cx="7772400" cy="1470025"/>
          </a:xfrm>
        </p:spPr>
        <p:txBody>
          <a:bodyPr/>
          <a:lstStyle/>
          <a:p>
            <a:pPr>
              <a:defRPr/>
            </a:pPr>
            <a:r>
              <a:rPr lang="en-US" b="1" dirty="0">
                <a:solidFill>
                  <a:srgbClr val="00B050"/>
                </a:solidFill>
                <a:latin typeface="Tahoma" panose="020B0604030504040204" pitchFamily="34" charset="0"/>
                <a:ea typeface="Tahoma" panose="020B0604030504040204" pitchFamily="34" charset="0"/>
                <a:cs typeface="Tahoma" panose="020B0604030504040204" pitchFamily="34" charset="0"/>
              </a:rPr>
              <a:t>Harm Reduction and Case Management</a:t>
            </a:r>
          </a:p>
        </p:txBody>
      </p:sp>
      <p:sp>
        <p:nvSpPr>
          <p:cNvPr id="3" name="Subtitle 2">
            <a:extLst>
              <a:ext uri="{FF2B5EF4-FFF2-40B4-BE49-F238E27FC236}">
                <a16:creationId xmlns:a16="http://schemas.microsoft.com/office/drawing/2014/main" id="{E9FD1BF4-219B-4CE7-BF41-A840D248C959}"/>
              </a:ext>
            </a:extLst>
          </p:cNvPr>
          <p:cNvSpPr>
            <a:spLocks noGrp="1"/>
          </p:cNvSpPr>
          <p:nvPr>
            <p:ph type="subTitle" idx="1"/>
          </p:nvPr>
        </p:nvSpPr>
        <p:spPr>
          <a:xfrm>
            <a:off x="381000" y="4343400"/>
            <a:ext cx="8534400" cy="914400"/>
          </a:xfrm>
        </p:spPr>
        <p:txBody>
          <a:bodyPr/>
          <a:lstStyle/>
          <a:p>
            <a:pPr>
              <a:defRPr/>
            </a:pPr>
            <a:r>
              <a:rPr lang="en-US" dirty="0">
                <a:latin typeface="Tahoma" panose="020B0604030504040204" pitchFamily="34" charset="0"/>
                <a:ea typeface="Tahoma" panose="020B0604030504040204" pitchFamily="34" charset="0"/>
                <a:cs typeface="Tahoma" panose="020B0604030504040204" pitchFamily="34" charset="0"/>
              </a:rPr>
              <a:t>Practical strategies and interventions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ChangeArrowheads="1"/>
          </p:cNvSpPr>
          <p:nvPr/>
        </p:nvSpPr>
        <p:spPr bwMode="auto">
          <a:xfrm>
            <a:off x="381000" y="1905000"/>
            <a:ext cx="83740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marL="285750" indent="-28575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Use the principles of the harm reduction</a:t>
            </a:r>
          </a:p>
          <a:p>
            <a:endParaRPr lang="en-US" altLang="en-US">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Provide </a:t>
            </a:r>
            <a:r>
              <a:rPr lang="en-US" altLang="en-US" b="1" i="1">
                <a:latin typeface="Tahoma" panose="020B0604030504040204" pitchFamily="34" charset="0"/>
                <a:cs typeface="Tahoma" panose="020B0604030504040204" pitchFamily="34" charset="0"/>
              </a:rPr>
              <a:t>non- judgmental</a:t>
            </a:r>
            <a:r>
              <a:rPr lang="en-US" altLang="en-US">
                <a:latin typeface="Tahoma" panose="020B0604030504040204" pitchFamily="34" charset="0"/>
                <a:cs typeface="Tahoma" panose="020B0604030504040204" pitchFamily="34" charset="0"/>
              </a:rPr>
              <a:t> education, support, and evidence-based interventions </a:t>
            </a:r>
          </a:p>
          <a:p>
            <a:pPr>
              <a:buSzPct val="100000"/>
              <a:buFont typeface="Arial" panose="020B0604020202020204" pitchFamily="34" charset="0"/>
              <a:buChar char="•"/>
            </a:pPr>
            <a:endParaRPr lang="en-US" altLang="en-US">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Use </a:t>
            </a:r>
            <a:r>
              <a:rPr lang="en-US" altLang="en-US" b="1">
                <a:latin typeface="Tahoma" panose="020B0604030504040204" pitchFamily="34" charset="0"/>
                <a:cs typeface="Tahoma" panose="020B0604030504040204" pitchFamily="34" charset="0"/>
              </a:rPr>
              <a:t>active listening</a:t>
            </a:r>
          </a:p>
          <a:p>
            <a:endParaRPr lang="en-US" altLang="en-US" b="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a:latin typeface="Tahoma" panose="020B0604030504040204" pitchFamily="34" charset="0"/>
                <a:cs typeface="Tahoma" panose="020B0604030504040204" pitchFamily="34" charset="0"/>
              </a:rPr>
              <a:t>Provide supplies and education </a:t>
            </a:r>
            <a:r>
              <a:rPr lang="en-US" altLang="en-US" b="1" i="1">
                <a:latin typeface="Tahoma" panose="020B0604030504040204" pitchFamily="34" charset="0"/>
                <a:cs typeface="Tahoma" panose="020B0604030504040204" pitchFamily="34" charset="0"/>
              </a:rPr>
              <a:t>tailored to individual </a:t>
            </a:r>
            <a:r>
              <a:rPr lang="en-US" altLang="en-US">
                <a:latin typeface="Tahoma" panose="020B0604030504040204" pitchFamily="34" charset="0"/>
                <a:cs typeface="Tahoma" panose="020B0604030504040204" pitchFamily="34" charset="0"/>
              </a:rPr>
              <a:t>risk and need</a:t>
            </a:r>
          </a:p>
          <a:p>
            <a:pPr>
              <a:buSzPct val="100000"/>
              <a:buFont typeface="Arial" panose="020B0604020202020204" pitchFamily="34" charset="0"/>
              <a:buChar char="•"/>
            </a:pPr>
            <a:endParaRPr lang="en-US" altLang="en-US">
              <a:latin typeface="Tahoma" panose="020B0604030504040204" pitchFamily="34" charset="0"/>
              <a:cs typeface="Tahoma" panose="020B0604030504040204" pitchFamily="34" charset="0"/>
            </a:endParaRPr>
          </a:p>
          <a:p>
            <a:pPr>
              <a:buClr>
                <a:srgbClr val="000000"/>
              </a:buClr>
              <a:buSzPct val="100000"/>
              <a:buFont typeface="Arial" panose="020B0604020202020204" pitchFamily="34" charset="0"/>
              <a:buChar char="•"/>
            </a:pPr>
            <a:r>
              <a:rPr lang="en-US" altLang="en-US" b="1" i="1">
                <a:latin typeface="Tahoma" panose="020B0604030504040204" pitchFamily="34" charset="0"/>
                <a:cs typeface="Tahoma" panose="020B0604030504040204" pitchFamily="34" charset="0"/>
              </a:rPr>
              <a:t>Engage</a:t>
            </a:r>
            <a:r>
              <a:rPr lang="en-US" altLang="en-US">
                <a:latin typeface="Tahoma" panose="020B0604030504040204" pitchFamily="34" charset="0"/>
                <a:cs typeface="Tahoma" panose="020B0604030504040204" pitchFamily="34" charset="0"/>
              </a:rPr>
              <a:t> individuals in the community about your organization in a </a:t>
            </a:r>
            <a:r>
              <a:rPr lang="en-US" altLang="en-US" b="1" i="1">
                <a:latin typeface="Tahoma" panose="020B0604030504040204" pitchFamily="34" charset="0"/>
                <a:cs typeface="Tahoma" panose="020B0604030504040204" pitchFamily="34" charset="0"/>
              </a:rPr>
              <a:t>safe and neutral setting</a:t>
            </a:r>
          </a:p>
        </p:txBody>
      </p:sp>
      <p:sp>
        <p:nvSpPr>
          <p:cNvPr id="115715" name="Shape 356"/>
          <p:cNvSpPr>
            <a:spLocks noChangeArrowheads="1"/>
          </p:cNvSpPr>
          <p:nvPr/>
        </p:nvSpPr>
        <p:spPr bwMode="auto">
          <a:xfrm>
            <a:off x="533400" y="704850"/>
            <a:ext cx="779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00B050"/>
                </a:solidFill>
                <a:latin typeface="Tahoma" panose="020B0604030504040204" pitchFamily="34" charset="0"/>
                <a:cs typeface="Tahoma" panose="020B0604030504040204" pitchFamily="34" charset="0"/>
              </a:rPr>
              <a:t>Tips for applying HR to Case Management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35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58">
                                            <p:txEl>
                                              <p:pRg st="0" end="0"/>
                                            </p:txEl>
                                          </p:spTgt>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iterate>
                                    <p:tmAbs val="0"/>
                                  </p:iterate>
                                  <p:childTnLst>
                                    <p:set>
                                      <p:cBhvr>
                                        <p:cTn id="11" fill="hold"/>
                                        <p:tgtEl>
                                          <p:spTgt spid="358">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p:tmAbs val="0"/>
                                  </p:iterate>
                                  <p:childTnLst>
                                    <p:set>
                                      <p:cBhvr>
                                        <p:cTn id="15" fill="hold"/>
                                        <p:tgtEl>
                                          <p:spTgt spid="358">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iterate>
                                    <p:tmAbs val="0"/>
                                  </p:iterate>
                                  <p:childTnLst>
                                    <p:set>
                                      <p:cBhvr>
                                        <p:cTn id="18" fill="hold"/>
                                        <p:tgtEl>
                                          <p:spTgt spid="3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358">
                                            <p:txEl>
                                              <p:pRg st="4" end="4"/>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iterate>
                                    <p:tmAbs val="0"/>
                                  </p:iterate>
                                  <p:childTnLst>
                                    <p:set>
                                      <p:cBhvr>
                                        <p:cTn id="25" fill="hold"/>
                                        <p:tgtEl>
                                          <p:spTgt spid="358">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iterate>
                                    <p:tmAbs val="0"/>
                                  </p:iterate>
                                  <p:childTnLst>
                                    <p:set>
                                      <p:cBhvr>
                                        <p:cTn id="29" fill="hold"/>
                                        <p:tgtEl>
                                          <p:spTgt spid="358">
                                            <p:txEl>
                                              <p:pRg st="6" end="6"/>
                                            </p:txEl>
                                          </p:spTgt>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iterate>
                                    <p:tmAbs val="0"/>
                                  </p:iterate>
                                  <p:childTnLst>
                                    <p:set>
                                      <p:cBhvr>
                                        <p:cTn id="32" fill="hold"/>
                                        <p:tgtEl>
                                          <p:spTgt spid="358">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iterate>
                                    <p:tmAbs val="0"/>
                                  </p:iterate>
                                  <p:childTnLst>
                                    <p:set>
                                      <p:cBhvr>
                                        <p:cTn id="36" fill="hold"/>
                                        <p:tgtEl>
                                          <p:spTgt spid="3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ChangeArrowheads="1"/>
          </p:cNvSpPr>
          <p:nvPr/>
        </p:nvSpPr>
        <p:spPr bwMode="auto">
          <a:xfrm>
            <a:off x="990600" y="1219200"/>
            <a:ext cx="8153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200"/>
          </a:p>
          <a:p>
            <a:pPr>
              <a:buClr>
                <a:srgbClr val="000000"/>
              </a:buCl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Ensure you have appropriate </a:t>
            </a:r>
            <a:r>
              <a:rPr lang="en-US" altLang="en-US" sz="3200" b="1" i="1">
                <a:latin typeface="Tahoma" panose="020B0604030504040204" pitchFamily="34" charset="0"/>
                <a:cs typeface="Tahoma" panose="020B0604030504040204" pitchFamily="34" charset="0"/>
              </a:rPr>
              <a:t>skills &amp; information</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Adhere to the guidelines of your program  </a:t>
            </a:r>
          </a:p>
          <a:p>
            <a:endParaRPr lang="en-US" altLang="en-US" sz="3200">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Maintain participant/provider </a:t>
            </a:r>
            <a:r>
              <a:rPr lang="en-US" altLang="en-US" sz="3200" b="1" i="1">
                <a:latin typeface="Tahoma" panose="020B0604030504040204" pitchFamily="34" charset="0"/>
                <a:cs typeface="Tahoma" panose="020B0604030504040204" pitchFamily="34" charset="0"/>
              </a:rPr>
              <a:t>boundaries</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Take care of yourself</a:t>
            </a:r>
          </a:p>
          <a:p>
            <a:endParaRPr lang="en-US" altLang="en-US" sz="2600">
              <a:latin typeface="Tahoma" panose="020B0604030504040204" pitchFamily="34" charset="0"/>
              <a:cs typeface="Tahoma" panose="020B0604030504040204" pitchFamily="34" charset="0"/>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36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36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p:tmAbs val="0"/>
                                  </p:iterate>
                                  <p:childTnLst>
                                    <p:set>
                                      <p:cBhvr>
                                        <p:cTn id="14" fill="hold"/>
                                        <p:tgtEl>
                                          <p:spTgt spid="36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p:tmAbs val="0"/>
                                  </p:iterate>
                                  <p:childTnLst>
                                    <p:set>
                                      <p:cBhvr>
                                        <p:cTn id="18" fill="hold"/>
                                        <p:tgtEl>
                                          <p:spTgt spid="3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838200" y="1219200"/>
            <a:ext cx="8153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To recognize </a:t>
            </a:r>
            <a:r>
              <a:rPr lang="en-US" altLang="en-US" sz="3200" b="1" i="1">
                <a:latin typeface="Tahoma" panose="020B0604030504040204" pitchFamily="34" charset="0"/>
                <a:cs typeface="Tahoma" panose="020B0604030504040204" pitchFamily="34" charset="0"/>
              </a:rPr>
              <a:t>incremental behavioral change</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a:latin typeface="Tahoma" panose="020B0604030504040204" pitchFamily="34" charset="0"/>
                <a:cs typeface="Tahoma" panose="020B0604030504040204" pitchFamily="34" charset="0"/>
              </a:rPr>
              <a:t>Be mindful of </a:t>
            </a:r>
            <a:r>
              <a:rPr lang="en-US" altLang="en-US" sz="3200" b="1" i="1">
                <a:latin typeface="Tahoma" panose="020B0604030504040204" pitchFamily="34" charset="0"/>
                <a:cs typeface="Tahoma" panose="020B0604030504040204" pitchFamily="34" charset="0"/>
              </a:rPr>
              <a:t>your personal needs</a:t>
            </a:r>
          </a:p>
          <a:p>
            <a:endParaRPr lang="en-US" altLang="en-US" sz="3200" b="1" i="1">
              <a:latin typeface="Tahoma" panose="020B0604030504040204" pitchFamily="34" charset="0"/>
              <a:cs typeface="Tahoma" panose="020B0604030504040204" pitchFamily="34" charset="0"/>
            </a:endParaRPr>
          </a:p>
          <a:p>
            <a:pPr>
              <a:buSzPct val="100000"/>
              <a:buFont typeface="Arial" panose="020B0604020202020204" pitchFamily="34" charset="0"/>
              <a:buChar char="•"/>
            </a:pPr>
            <a:r>
              <a:rPr lang="en-US" altLang="en-US" sz="3200" b="1" i="1">
                <a:latin typeface="Tahoma" panose="020B0604030504040204" pitchFamily="34" charset="0"/>
                <a:cs typeface="Tahoma" panose="020B0604030504040204" pitchFamily="34" charset="0"/>
              </a:rPr>
              <a:t>Accept </a:t>
            </a:r>
            <a:r>
              <a:rPr lang="en-US" altLang="en-US" sz="3200">
                <a:latin typeface="Tahoma" panose="020B0604030504040204" pitchFamily="34" charset="0"/>
                <a:cs typeface="Tahoma" panose="020B0604030504040204" pitchFamily="34" charset="0"/>
              </a:rPr>
              <a:t>that individuals have a right to make their own </a:t>
            </a:r>
            <a:r>
              <a:rPr lang="en-US" altLang="en-US" sz="3200" b="1" i="1">
                <a:latin typeface="Tahoma" panose="020B0604030504040204" pitchFamily="34" charset="0"/>
                <a:cs typeface="Tahoma" panose="020B0604030504040204" pitchFamily="34" charset="0"/>
              </a:rPr>
              <a:t>decisions</a:t>
            </a:r>
            <a:r>
              <a:rPr lang="en-US" altLang="en-US" sz="3200">
                <a:latin typeface="Tahoma" panose="020B0604030504040204" pitchFamily="34" charset="0"/>
                <a:cs typeface="Tahoma" panose="020B0604030504040204" pitchFamily="34" charset="0"/>
              </a:rPr>
              <a:t> and manage their own lives, in their own way.</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6" descr="http://simonkneebone.files.wordpress.com/2011/12/stages-of-change.jpg"/>
          <p:cNvPicPr>
            <a:picLocks noChangeAspect="1" noChangeArrowheads="1"/>
          </p:cNvPicPr>
          <p:nvPr/>
        </p:nvPicPr>
        <p:blipFill>
          <a:blip r:embed="rId2">
            <a:extLst>
              <a:ext uri="{28A0092B-C50C-407E-A947-70E740481C1C}">
                <a14:useLocalDpi xmlns:a14="http://schemas.microsoft.com/office/drawing/2010/main" val="0"/>
              </a:ext>
            </a:extLst>
          </a:blip>
          <a:srcRect t="4546"/>
          <a:stretch>
            <a:fillRect/>
          </a:stretch>
        </p:blipFill>
        <p:spPr bwMode="auto">
          <a:xfrm>
            <a:off x="0" y="1150938"/>
            <a:ext cx="5341938"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hape 111">
            <a:extLst>
              <a:ext uri="{FF2B5EF4-FFF2-40B4-BE49-F238E27FC236}">
                <a16:creationId xmlns:a16="http://schemas.microsoft.com/office/drawing/2014/main" id="{CDB85783-64A8-44BF-8E5C-7140880C9709}"/>
              </a:ext>
            </a:extLst>
          </p:cNvPr>
          <p:cNvSpPr txBox="1">
            <a:spLocks/>
          </p:cNvSpPr>
          <p:nvPr/>
        </p:nvSpPr>
        <p:spPr>
          <a:xfrm>
            <a:off x="363538" y="377825"/>
            <a:ext cx="7416800" cy="725488"/>
          </a:xfrm>
          <a:prstGeom prst="rect">
            <a:avLst/>
          </a:prstGeom>
          <a:noFill/>
          <a:ln>
            <a:noFill/>
          </a:ln>
        </p:spPr>
        <p:txBody>
          <a:bodyPr lIns="91425" tIns="45700" rIns="91425" bIns="45700"/>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eaLnBrk="1" fontAlgn="auto" hangingPunct="1">
              <a:buClr>
                <a:srgbClr val="000099"/>
              </a:buClr>
              <a:buSzPct val="25000"/>
              <a:buFont typeface="Arial"/>
              <a:buNone/>
              <a:defRPr/>
            </a:pPr>
            <a:r>
              <a:rPr lang="en-US" sz="4400" b="1" kern="0" dirty="0">
                <a:solidFill>
                  <a:srgbClr val="00B050"/>
                </a:solidFill>
                <a:latin typeface="Calibri" panose="020F0502020204030204" pitchFamily="34" charset="0"/>
              </a:rPr>
              <a:t>Stages of (Behavior) Change</a:t>
            </a:r>
          </a:p>
        </p:txBody>
      </p:sp>
      <p:sp>
        <p:nvSpPr>
          <p:cNvPr id="2" name="TextBox 1">
            <a:extLst>
              <a:ext uri="{FF2B5EF4-FFF2-40B4-BE49-F238E27FC236}">
                <a16:creationId xmlns:a16="http://schemas.microsoft.com/office/drawing/2014/main" id="{E52AD5BD-9CDD-4CFB-B347-53D2F54FDBEB}"/>
              </a:ext>
            </a:extLst>
          </p:cNvPr>
          <p:cNvSpPr txBox="1"/>
          <p:nvPr/>
        </p:nvSpPr>
        <p:spPr>
          <a:xfrm>
            <a:off x="5341938" y="1835150"/>
            <a:ext cx="3802062" cy="4400550"/>
          </a:xfrm>
          <a:prstGeom prst="rect">
            <a:avLst/>
          </a:prstGeom>
          <a:noFill/>
        </p:spPr>
        <p:txBody>
          <a:bodyPr>
            <a:spAutoFit/>
          </a:bodyPr>
          <a:lstStyle/>
          <a:p>
            <a:pPr eaLnBrk="1" fontAlgn="auto" hangingPunct="1">
              <a:spcBef>
                <a:spcPts val="0"/>
              </a:spcBef>
              <a:spcAft>
                <a:spcPts val="0"/>
              </a:spcAft>
              <a:defRPr/>
            </a:pPr>
            <a:r>
              <a:rPr lang="en-US" sz="2800" kern="0" dirty="0">
                <a:latin typeface="Calibri" panose="020F0502020204030204" pitchFamily="34" charset="0"/>
                <a:sym typeface="Arial"/>
                <a:rtl val="0"/>
              </a:rPr>
              <a:t>Harm Reduction applies MI as a means to assist participants to identify where they are in terms of their drug use &amp; risk behaviors then offering  harm reduction interventions, approaches &amp; materials  at each stage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txBox="1">
            <a:spLocks noChangeArrowheads="1"/>
          </p:cNvSpPr>
          <p:nvPr/>
        </p:nvSpPr>
        <p:spPr bwMode="auto">
          <a:xfrm>
            <a:off x="762000" y="990600"/>
            <a:ext cx="838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a:lnSpc>
                <a:spcPct val="150000"/>
              </a:lnSpc>
              <a:spcBef>
                <a:spcPct val="0"/>
              </a:spcBef>
              <a:buFont typeface="Arial" panose="020B0604020202020204" pitchFamily="34" charset="0"/>
              <a:buAutoNum type="arabicPeriod"/>
            </a:pPr>
            <a:r>
              <a:rPr lang="en-US" altLang="en-US" b="1">
                <a:solidFill>
                  <a:srgbClr val="00B050"/>
                </a:solidFill>
              </a:rPr>
              <a:t>PRE-CONTEMPLATION </a:t>
            </a:r>
            <a:r>
              <a:rPr lang="en-US" altLang="en-US" b="1" i="1">
                <a:solidFill>
                  <a:schemeClr val="tx1"/>
                </a:solidFill>
              </a:rPr>
              <a:t>“Not Considering” </a:t>
            </a:r>
          </a:p>
          <a:p>
            <a:pPr>
              <a:lnSpc>
                <a:spcPct val="150000"/>
              </a:lnSpc>
              <a:spcBef>
                <a:spcPct val="0"/>
              </a:spcBef>
              <a:buFont typeface="Arial" panose="020B0604020202020204" pitchFamily="34" charset="0"/>
              <a:buAutoNum type="arabicPeriod"/>
            </a:pPr>
            <a:r>
              <a:rPr lang="en-US" altLang="en-US" b="1">
                <a:solidFill>
                  <a:srgbClr val="00B050"/>
                </a:solidFill>
              </a:rPr>
              <a:t>CONTEMPLATION </a:t>
            </a:r>
            <a:r>
              <a:rPr lang="en-US" altLang="en-US" b="1" i="1">
                <a:solidFill>
                  <a:schemeClr val="tx1"/>
                </a:solidFill>
              </a:rPr>
              <a:t>“Thinking About It”</a:t>
            </a:r>
          </a:p>
          <a:p>
            <a:pPr>
              <a:lnSpc>
                <a:spcPct val="150000"/>
              </a:lnSpc>
              <a:spcBef>
                <a:spcPct val="0"/>
              </a:spcBef>
              <a:buFont typeface="Calibri" panose="020F0502020204030204" pitchFamily="34" charset="0"/>
              <a:buAutoNum type="arabicPeriod"/>
            </a:pPr>
            <a:r>
              <a:rPr lang="en-US" altLang="en-US" b="1">
                <a:solidFill>
                  <a:srgbClr val="00B050"/>
                </a:solidFill>
              </a:rPr>
              <a:t>PREPARATION </a:t>
            </a:r>
            <a:r>
              <a:rPr lang="en-US" altLang="en-US" b="1" i="1">
                <a:solidFill>
                  <a:schemeClr val="tx1"/>
                </a:solidFill>
              </a:rPr>
              <a:t>“Planning To Do It”</a:t>
            </a:r>
          </a:p>
          <a:p>
            <a:pPr>
              <a:lnSpc>
                <a:spcPct val="150000"/>
              </a:lnSpc>
              <a:spcBef>
                <a:spcPct val="0"/>
              </a:spcBef>
              <a:buFont typeface="Calibri" panose="020F0502020204030204" pitchFamily="34" charset="0"/>
              <a:buAutoNum type="arabicPeriod"/>
            </a:pPr>
            <a:r>
              <a:rPr lang="en-US" altLang="en-US" b="1">
                <a:solidFill>
                  <a:srgbClr val="00B050"/>
                </a:solidFill>
              </a:rPr>
              <a:t>ACTION </a:t>
            </a:r>
            <a:r>
              <a:rPr lang="en-US" altLang="en-US" b="1" i="1">
                <a:solidFill>
                  <a:schemeClr val="tx1"/>
                </a:solidFill>
              </a:rPr>
              <a:t>“Doing It”</a:t>
            </a:r>
          </a:p>
          <a:p>
            <a:pPr>
              <a:lnSpc>
                <a:spcPct val="150000"/>
              </a:lnSpc>
              <a:spcBef>
                <a:spcPct val="0"/>
              </a:spcBef>
              <a:buFont typeface="Calibri" panose="020F0502020204030204" pitchFamily="34" charset="0"/>
              <a:buAutoNum type="arabicPeriod"/>
            </a:pPr>
            <a:r>
              <a:rPr lang="en-US" altLang="en-US" b="1">
                <a:solidFill>
                  <a:srgbClr val="00B050"/>
                </a:solidFill>
              </a:rPr>
              <a:t>MAINTENANCE </a:t>
            </a:r>
            <a:r>
              <a:rPr lang="en-US" altLang="en-US" b="1" i="1">
                <a:solidFill>
                  <a:schemeClr val="tx1"/>
                </a:solidFill>
              </a:rPr>
              <a:t>“Staying With It”</a:t>
            </a:r>
          </a:p>
          <a:p>
            <a:pPr>
              <a:lnSpc>
                <a:spcPct val="150000"/>
              </a:lnSpc>
              <a:spcBef>
                <a:spcPct val="0"/>
              </a:spcBef>
              <a:buFont typeface="Calibri" panose="020F0502020204030204" pitchFamily="34" charset="0"/>
              <a:buAutoNum type="arabicPeriod"/>
            </a:pPr>
            <a:r>
              <a:rPr lang="en-US" altLang="en-US" b="1">
                <a:solidFill>
                  <a:srgbClr val="00B050"/>
                </a:solidFill>
              </a:rPr>
              <a:t>RETURN/RELAPSE </a:t>
            </a:r>
            <a:r>
              <a:rPr lang="en-US" altLang="en-US" b="1" i="1">
                <a:solidFill>
                  <a:schemeClr val="tx1"/>
                </a:solidFill>
              </a:rPr>
              <a:t>“Stop Doing It”</a:t>
            </a:r>
            <a:endParaRPr lang="en-US" altLang="en-US" sz="2800" b="1" i="1">
              <a:solidFill>
                <a:schemeClr val="tx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idx="4294967295"/>
          </p:nvPr>
        </p:nvSpPr>
        <p:spPr bwMode="auto">
          <a:xfrm>
            <a:off x="685800" y="1003300"/>
            <a:ext cx="7886700" cy="993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5400" b="1" smtClean="0">
                <a:solidFill>
                  <a:srgbClr val="00B050"/>
                </a:solidFill>
                <a:latin typeface="Tahoma" panose="020B0604030504040204" pitchFamily="34" charset="0"/>
                <a:cs typeface="Tahoma" panose="020B0604030504040204" pitchFamily="34" charset="0"/>
              </a:rPr>
              <a:t>INTRODUCTIONS</a:t>
            </a:r>
          </a:p>
        </p:txBody>
      </p:sp>
      <p:sp>
        <p:nvSpPr>
          <p:cNvPr id="53251" name="Content Placeholder 2"/>
          <p:cNvSpPr>
            <a:spLocks noGrp="1" noChangeArrowheads="1"/>
          </p:cNvSpPr>
          <p:nvPr>
            <p:ph idx="4294967295"/>
          </p:nvPr>
        </p:nvSpPr>
        <p:spPr bwMode="auto">
          <a:xfrm>
            <a:off x="1066800" y="2362200"/>
            <a:ext cx="7886700" cy="3263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ahoma" panose="020B0604030504040204" pitchFamily="34" charset="0"/>
                <a:cs typeface="Tahoma" panose="020B0604030504040204" pitchFamily="34" charset="0"/>
              </a:rPr>
              <a:t>Name</a:t>
            </a:r>
          </a:p>
          <a:p>
            <a:r>
              <a:rPr lang="en-US" altLang="en-US" smtClean="0">
                <a:latin typeface="Tahoma" panose="020B0604030504040204" pitchFamily="34" charset="0"/>
                <a:cs typeface="Tahoma" panose="020B0604030504040204" pitchFamily="34" charset="0"/>
              </a:rPr>
              <a:t>Pronoun</a:t>
            </a:r>
          </a:p>
          <a:p>
            <a:r>
              <a:rPr lang="en-US" altLang="en-US" smtClean="0">
                <a:latin typeface="Tahoma" panose="020B0604030504040204" pitchFamily="34" charset="0"/>
                <a:cs typeface="Tahoma" panose="020B0604030504040204" pitchFamily="34" charset="0"/>
              </a:rPr>
              <a:t>Role</a:t>
            </a:r>
          </a:p>
          <a:p>
            <a:r>
              <a:rPr lang="en-US" altLang="en-US" smtClean="0">
                <a:latin typeface="Tahoma" panose="020B0604030504040204" pitchFamily="34" charset="0"/>
                <a:cs typeface="Tahoma" panose="020B0604030504040204" pitchFamily="34" charset="0"/>
              </a:rPr>
              <a:t>Expectation for the training</a:t>
            </a:r>
          </a:p>
          <a:p>
            <a:endParaRPr lang="en-US" altLang="en-US" smtClean="0"/>
          </a:p>
        </p:txBody>
      </p:sp>
      <p:sp>
        <p:nvSpPr>
          <p:cNvPr id="53252" name="Slide Number Placeholder 3"/>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5E6B625-8061-41C5-8CDD-C30C9C9870E1}" type="slidenum">
              <a:rPr lang="en-US" altLang="en-US">
                <a:solidFill>
                  <a:srgbClr val="898989"/>
                </a:solidFill>
              </a:rPr>
              <a:pPr/>
              <a:t>5</a:t>
            </a:fld>
            <a:endParaRPr lang="en-US" altLang="en-US">
              <a:solidFill>
                <a:srgbClr val="898989"/>
              </a:solidFill>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07873E-C181-4C51-8D6C-E071D5FC5D04}"/>
              </a:ext>
            </a:extLst>
          </p:cNvPr>
          <p:cNvSpPr txBox="1"/>
          <p:nvPr/>
        </p:nvSpPr>
        <p:spPr>
          <a:xfrm>
            <a:off x="457200" y="2362200"/>
            <a:ext cx="8229600" cy="2667000"/>
          </a:xfrm>
          <a:prstGeom prst="rect">
            <a:avLst/>
          </a:prstGeom>
        </p:spPr>
        <p:txBody>
          <a:bodyPr wrap="none">
            <a:normAutofit/>
          </a:bodyPr>
          <a:lstStyle/>
          <a:p>
            <a:pPr algn="ctr">
              <a:buClr>
                <a:schemeClr val="accent6">
                  <a:lumMod val="75000"/>
                </a:schemeClr>
              </a:buClr>
              <a:defRPr/>
            </a:pPr>
            <a:r>
              <a:rPr lang="en-US" sz="4000" b="1" cap="small" dirty="0">
                <a:latin typeface="Arial" pitchFamily="34" charset="0"/>
                <a:ea typeface="+mn-ea"/>
              </a:rPr>
              <a:t>Stages of Change</a:t>
            </a:r>
          </a:p>
          <a:p>
            <a:pPr algn="ctr">
              <a:buClr>
                <a:schemeClr val="accent6">
                  <a:lumMod val="75000"/>
                </a:schemeClr>
              </a:buClr>
              <a:defRPr/>
            </a:pPr>
            <a:r>
              <a:rPr lang="en-US" sz="7200" b="1" cap="small" dirty="0">
                <a:solidFill>
                  <a:srgbClr val="00B050"/>
                </a:solidFill>
                <a:latin typeface="Arial" pitchFamily="34" charset="0"/>
                <a:ea typeface="+mn-ea"/>
              </a:rPr>
              <a:t>ACTIVITY</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B3D691-06FF-4A5C-BF6C-51E929FF6C52}"/>
              </a:ext>
            </a:extLst>
          </p:cNvPr>
          <p:cNvSpPr txBox="1"/>
          <p:nvPr/>
        </p:nvSpPr>
        <p:spPr>
          <a:xfrm>
            <a:off x="152400" y="381000"/>
            <a:ext cx="7696200" cy="838200"/>
          </a:xfrm>
          <a:prstGeom prst="rect">
            <a:avLst/>
          </a:prstGeom>
        </p:spPr>
        <p:txBody>
          <a:bodyPr wrap="none">
            <a:normAutofit/>
          </a:bodyPr>
          <a:lstStyle/>
          <a:p>
            <a:pPr algn="ctr">
              <a:buClr>
                <a:schemeClr val="accent6">
                  <a:lumMod val="75000"/>
                </a:schemeClr>
              </a:buClr>
              <a:defRPr/>
            </a:pPr>
            <a:r>
              <a:rPr lang="en-US" sz="4000" b="1" cap="small" dirty="0">
                <a:latin typeface="Tahoma" panose="020B0604030504040204" pitchFamily="34" charset="0"/>
                <a:ea typeface="Tahoma" panose="020B0604030504040204" pitchFamily="34" charset="0"/>
                <a:cs typeface="Tahoma" panose="020B0604030504040204" pitchFamily="34" charset="0"/>
              </a:rPr>
              <a:t>Green Leafy Salad Activity</a:t>
            </a:r>
          </a:p>
          <a:p>
            <a:pPr algn="ctr">
              <a:buClr>
                <a:schemeClr val="accent6">
                  <a:lumMod val="75000"/>
                </a:schemeClr>
              </a:buClr>
              <a:defRPr/>
            </a:pPr>
            <a:endParaRPr lang="en-US" sz="4000" b="1" u="sng" cap="small" dirty="0">
              <a:latin typeface="Arial" pitchFamily="34" charset="0"/>
              <a:ea typeface="+mn-ea"/>
            </a:endParaRPr>
          </a:p>
          <a:p>
            <a:pPr>
              <a:buClr>
                <a:schemeClr val="accent6">
                  <a:lumMod val="75000"/>
                </a:schemeClr>
              </a:buClr>
              <a:defRPr/>
            </a:pPr>
            <a:endParaRPr lang="en-US" sz="4000" b="1" u="sng" cap="small" dirty="0">
              <a:latin typeface="Arial" pitchFamily="34" charset="0"/>
              <a:ea typeface="+mn-ea"/>
            </a:endParaRPr>
          </a:p>
        </p:txBody>
      </p:sp>
      <p:sp>
        <p:nvSpPr>
          <p:cNvPr id="125955" name="Rectangle 3"/>
          <p:cNvSpPr txBox="1">
            <a:spLocks noChangeArrowheads="1"/>
          </p:cNvSpPr>
          <p:nvPr/>
        </p:nvSpPr>
        <p:spPr bwMode="auto">
          <a:xfrm>
            <a:off x="1219200" y="10668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914400" indent="-4572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eaLnBrk="1" hangingPunct="1">
              <a:spcBef>
                <a:spcPct val="0"/>
              </a:spcBef>
              <a:buClr>
                <a:srgbClr val="000099"/>
              </a:buClr>
              <a:buFont typeface="Wingdings" panose="05000000000000000000" pitchFamily="2" charset="2"/>
              <a:buChar char="q"/>
            </a:pPr>
            <a:r>
              <a:rPr lang="en-US" altLang="en-US" sz="2600">
                <a:solidFill>
                  <a:schemeClr val="tx1"/>
                </a:solidFill>
                <a:latin typeface="Tahoma" panose="020B0604030504040204" pitchFamily="34" charset="0"/>
                <a:cs typeface="Tahoma" panose="020B0604030504040204" pitchFamily="34" charset="0"/>
              </a:rPr>
              <a:t>Which Stage of Change are you in for Eating a Green Leafy Salad Everyday?</a:t>
            </a:r>
          </a:p>
          <a:p>
            <a:pPr>
              <a:lnSpc>
                <a:spcPct val="150000"/>
              </a:lnSpc>
              <a:spcBef>
                <a:spcPct val="0"/>
              </a:spcBef>
              <a:buFont typeface="Calibri" panose="020F0502020204030204" pitchFamily="34" charset="0"/>
              <a:buAutoNum type="arabicPeriod"/>
            </a:pPr>
            <a:r>
              <a:rPr lang="en-US" altLang="en-US" sz="2600" b="1">
                <a:solidFill>
                  <a:schemeClr val="tx1"/>
                </a:solidFill>
                <a:latin typeface="Tahoma" panose="020B0604030504040204" pitchFamily="34" charset="0"/>
                <a:cs typeface="Tahoma" panose="020B0604030504040204" pitchFamily="34" charset="0"/>
              </a:rPr>
              <a:t>PRE-CONTEMPLATION </a:t>
            </a:r>
            <a:r>
              <a:rPr lang="en-US" altLang="en-US" sz="2600" b="1" i="1">
                <a:solidFill>
                  <a:srgbClr val="00B050"/>
                </a:solidFill>
                <a:latin typeface="Tahoma" panose="020B0604030504040204" pitchFamily="34" charset="0"/>
                <a:cs typeface="Tahoma" panose="020B0604030504040204" pitchFamily="34" charset="0"/>
              </a:rPr>
              <a:t>“Not Considering It”</a:t>
            </a:r>
          </a:p>
          <a:p>
            <a:pPr>
              <a:lnSpc>
                <a:spcPct val="150000"/>
              </a:lnSpc>
              <a:spcBef>
                <a:spcPct val="0"/>
              </a:spcBef>
              <a:buFont typeface="Calibri" panose="020F0502020204030204" pitchFamily="34" charset="0"/>
              <a:buAutoNum type="arabicPeriod"/>
            </a:pPr>
            <a:r>
              <a:rPr lang="en-US" altLang="en-US" sz="2600" b="1">
                <a:solidFill>
                  <a:schemeClr val="tx1"/>
                </a:solidFill>
                <a:latin typeface="Tahoma" panose="020B0604030504040204" pitchFamily="34" charset="0"/>
                <a:cs typeface="Tahoma" panose="020B0604030504040204" pitchFamily="34" charset="0"/>
              </a:rPr>
              <a:t>CONTEMPLATION </a:t>
            </a:r>
            <a:r>
              <a:rPr lang="en-US" altLang="en-US" sz="2600" b="1" i="1">
                <a:solidFill>
                  <a:srgbClr val="00B050"/>
                </a:solidFill>
                <a:latin typeface="Tahoma" panose="020B0604030504040204" pitchFamily="34" charset="0"/>
                <a:cs typeface="Tahoma" panose="020B0604030504040204" pitchFamily="34" charset="0"/>
              </a:rPr>
              <a:t>“Thinking About It”</a:t>
            </a:r>
          </a:p>
          <a:p>
            <a:pPr>
              <a:lnSpc>
                <a:spcPct val="150000"/>
              </a:lnSpc>
              <a:spcBef>
                <a:spcPct val="0"/>
              </a:spcBef>
              <a:buFont typeface="Calibri" panose="020F0502020204030204" pitchFamily="34" charset="0"/>
              <a:buAutoNum type="arabicPeriod"/>
            </a:pPr>
            <a:r>
              <a:rPr lang="en-US" altLang="en-US" sz="2600" b="1">
                <a:solidFill>
                  <a:schemeClr val="tx1"/>
                </a:solidFill>
                <a:latin typeface="Tahoma" panose="020B0604030504040204" pitchFamily="34" charset="0"/>
                <a:cs typeface="Tahoma" panose="020B0604030504040204" pitchFamily="34" charset="0"/>
              </a:rPr>
              <a:t>PREPARATION </a:t>
            </a:r>
            <a:r>
              <a:rPr lang="en-US" altLang="en-US" sz="2600" b="1" i="1">
                <a:solidFill>
                  <a:srgbClr val="00B050"/>
                </a:solidFill>
                <a:latin typeface="Tahoma" panose="020B0604030504040204" pitchFamily="34" charset="0"/>
                <a:cs typeface="Tahoma" panose="020B0604030504040204" pitchFamily="34" charset="0"/>
              </a:rPr>
              <a:t>“Planning To Do It”</a:t>
            </a:r>
          </a:p>
          <a:p>
            <a:pPr>
              <a:lnSpc>
                <a:spcPct val="150000"/>
              </a:lnSpc>
              <a:spcBef>
                <a:spcPct val="0"/>
              </a:spcBef>
              <a:buFont typeface="Calibri" panose="020F0502020204030204" pitchFamily="34" charset="0"/>
              <a:buAutoNum type="arabicPeriod"/>
            </a:pPr>
            <a:r>
              <a:rPr lang="en-US" altLang="en-US" sz="2600" b="1">
                <a:solidFill>
                  <a:schemeClr val="tx1"/>
                </a:solidFill>
                <a:latin typeface="Tahoma" panose="020B0604030504040204" pitchFamily="34" charset="0"/>
                <a:cs typeface="Tahoma" panose="020B0604030504040204" pitchFamily="34" charset="0"/>
              </a:rPr>
              <a:t>ACTION </a:t>
            </a:r>
            <a:r>
              <a:rPr lang="en-US" altLang="en-US" sz="2600" b="1" i="1">
                <a:solidFill>
                  <a:srgbClr val="00B050"/>
                </a:solidFill>
                <a:latin typeface="Tahoma" panose="020B0604030504040204" pitchFamily="34" charset="0"/>
                <a:cs typeface="Tahoma" panose="020B0604030504040204" pitchFamily="34" charset="0"/>
              </a:rPr>
              <a:t>“Doing It”</a:t>
            </a:r>
          </a:p>
          <a:p>
            <a:pPr>
              <a:lnSpc>
                <a:spcPct val="150000"/>
              </a:lnSpc>
              <a:spcBef>
                <a:spcPct val="0"/>
              </a:spcBef>
              <a:buFont typeface="Calibri" panose="020F0502020204030204" pitchFamily="34" charset="0"/>
              <a:buAutoNum type="arabicPeriod"/>
            </a:pPr>
            <a:r>
              <a:rPr lang="en-US" altLang="en-US" sz="2600" b="1">
                <a:solidFill>
                  <a:schemeClr val="tx1"/>
                </a:solidFill>
                <a:latin typeface="Tahoma" panose="020B0604030504040204" pitchFamily="34" charset="0"/>
                <a:cs typeface="Tahoma" panose="020B0604030504040204" pitchFamily="34" charset="0"/>
              </a:rPr>
              <a:t>MAINTENANCE </a:t>
            </a:r>
            <a:r>
              <a:rPr lang="en-US" altLang="en-US" sz="2600" b="1" i="1">
                <a:solidFill>
                  <a:srgbClr val="00B050"/>
                </a:solidFill>
                <a:latin typeface="Tahoma" panose="020B0604030504040204" pitchFamily="34" charset="0"/>
                <a:cs typeface="Tahoma" panose="020B0604030504040204" pitchFamily="34" charset="0"/>
              </a:rPr>
              <a:t>“Staying With It”</a:t>
            </a:r>
          </a:p>
          <a:p>
            <a:pPr>
              <a:lnSpc>
                <a:spcPct val="150000"/>
              </a:lnSpc>
              <a:spcBef>
                <a:spcPct val="0"/>
              </a:spcBef>
              <a:buFont typeface="Calibri" panose="020F0502020204030204" pitchFamily="34" charset="0"/>
              <a:buAutoNum type="arabicPeriod"/>
            </a:pPr>
            <a:r>
              <a:rPr lang="en-US" altLang="en-US" sz="2600" b="1">
                <a:solidFill>
                  <a:schemeClr val="tx1"/>
                </a:solidFill>
                <a:latin typeface="Tahoma" panose="020B0604030504040204" pitchFamily="34" charset="0"/>
                <a:cs typeface="Tahoma" panose="020B0604030504040204" pitchFamily="34" charset="0"/>
              </a:rPr>
              <a:t>RETURN/RELAPSE </a:t>
            </a:r>
            <a:r>
              <a:rPr lang="en-US" altLang="en-US" sz="2600" b="1" i="1">
                <a:solidFill>
                  <a:srgbClr val="00B050"/>
                </a:solidFill>
                <a:latin typeface="Tahoma" panose="020B0604030504040204" pitchFamily="34" charset="0"/>
                <a:cs typeface="Tahoma" panose="020B0604030504040204" pitchFamily="34" charset="0"/>
              </a:rPr>
              <a:t>“Stop Doing It”</a:t>
            </a:r>
          </a:p>
          <a:p>
            <a:pPr eaLnBrk="1" hangingPunct="1">
              <a:spcBef>
                <a:spcPct val="0"/>
              </a:spcBef>
              <a:buClr>
                <a:srgbClr val="000099"/>
              </a:buClr>
              <a:buFont typeface="Wingdings" panose="05000000000000000000" pitchFamily="2" charset="2"/>
              <a:buChar char="q"/>
            </a:pPr>
            <a:endParaRPr lang="en-US" altLang="en-US" sz="2700">
              <a:solidFill>
                <a:schemeClr val="tx1"/>
              </a:solidFill>
              <a:latin typeface="Arial" panose="020B0604020202020204" pitchFamily="34" charset="0"/>
            </a:endParaRP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7E70A-76B1-4F04-823A-140CCD7CEEA1}"/>
              </a:ext>
            </a:extLst>
          </p:cNvPr>
          <p:cNvSpPr txBox="1"/>
          <p:nvPr/>
        </p:nvSpPr>
        <p:spPr>
          <a:xfrm>
            <a:off x="457200" y="609600"/>
            <a:ext cx="8077200" cy="1295400"/>
          </a:xfrm>
          <a:prstGeom prst="rect">
            <a:avLst/>
          </a:prstGeom>
        </p:spPr>
        <p:txBody>
          <a:bodyPr/>
          <a:lstStyle/>
          <a:p>
            <a:pPr algn="ctr" eaLnBrk="1" fontAlgn="auto" hangingPunct="1">
              <a:spcBef>
                <a:spcPts val="0"/>
              </a:spcBef>
              <a:spcAft>
                <a:spcPts val="0"/>
              </a:spcAft>
              <a:buClr>
                <a:srgbClr val="F79646">
                  <a:lumMod val="75000"/>
                </a:srgbClr>
              </a:buClr>
              <a:defRPr/>
            </a:pPr>
            <a:r>
              <a:rPr lang="en-US" sz="4400" b="1" kern="0" dirty="0">
                <a:solidFill>
                  <a:srgbClr val="00B050"/>
                </a:solidFill>
                <a:latin typeface="Tahoma" panose="020B0604030504040204" pitchFamily="34" charset="0"/>
                <a:ea typeface="Tahoma" panose="020B0604030504040204" pitchFamily="34" charset="0"/>
                <a:cs typeface="Tahoma" panose="020B0604030504040204" pitchFamily="34" charset="0"/>
                <a:sym typeface="Arial"/>
                <a:rtl val="0"/>
              </a:rPr>
              <a:t>Motivational Interviewing</a:t>
            </a:r>
          </a:p>
          <a:p>
            <a:pPr algn="ctr" eaLnBrk="1" fontAlgn="auto" hangingPunct="1">
              <a:spcBef>
                <a:spcPts val="0"/>
              </a:spcBef>
              <a:spcAft>
                <a:spcPts val="0"/>
              </a:spcAft>
              <a:buClr>
                <a:srgbClr val="F79646">
                  <a:lumMod val="75000"/>
                </a:srgbClr>
              </a:buClr>
              <a:defRPr/>
            </a:pPr>
            <a:r>
              <a:rPr lang="en-US" sz="3000" b="1"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A Person-Centered Approach</a:t>
            </a:r>
          </a:p>
        </p:txBody>
      </p:sp>
      <p:sp>
        <p:nvSpPr>
          <p:cNvPr id="3" name="Rectangle 3">
            <a:extLst>
              <a:ext uri="{FF2B5EF4-FFF2-40B4-BE49-F238E27FC236}">
                <a16:creationId xmlns:a16="http://schemas.microsoft.com/office/drawing/2014/main" id="{C3F61C17-CF68-4288-A1E8-32439FC5A5B0}"/>
              </a:ext>
            </a:extLst>
          </p:cNvPr>
          <p:cNvSpPr txBox="1">
            <a:spLocks noChangeArrowheads="1"/>
          </p:cNvSpPr>
          <p:nvPr/>
        </p:nvSpPr>
        <p:spPr>
          <a:xfrm>
            <a:off x="409575" y="2122488"/>
            <a:ext cx="5862638" cy="2179637"/>
          </a:xfrm>
          <a:prstGeom prst="rect">
            <a:avLst/>
          </a:prstGeom>
        </p:spPr>
        <p:txBody>
          <a:bodyPr/>
          <a:lstStyle/>
          <a:p>
            <a:pPr eaLnBrk="1" fontAlgn="auto" hangingPunct="1">
              <a:lnSpc>
                <a:spcPct val="90000"/>
              </a:lnSpc>
              <a:spcBef>
                <a:spcPct val="20000"/>
              </a:spcBef>
              <a:spcAft>
                <a:spcPts val="0"/>
              </a:spcAft>
              <a:buClr>
                <a:srgbClr val="000099"/>
              </a:buClr>
              <a:defRPr/>
            </a:pPr>
            <a:r>
              <a:rPr lang="en-US"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MI is a </a:t>
            </a:r>
            <a:r>
              <a:rPr lang="en-US" b="1" kern="0" dirty="0">
                <a:solidFill>
                  <a:srgbClr val="008000"/>
                </a:solidFill>
                <a:latin typeface="Tahoma" panose="020B0604030504040204" pitchFamily="34" charset="0"/>
                <a:ea typeface="Tahoma" panose="020B0604030504040204" pitchFamily="34" charset="0"/>
                <a:cs typeface="Tahoma" panose="020B0604030504040204" pitchFamily="34" charset="0"/>
                <a:sym typeface="Arial"/>
                <a:rtl val="0"/>
              </a:rPr>
              <a:t>collaborative, goal-oriented &amp;</a:t>
            </a:r>
            <a:r>
              <a:rPr lang="en-US" kern="0" dirty="0">
                <a:solidFill>
                  <a:srgbClr val="008000"/>
                </a:solidFill>
                <a:latin typeface="Tahoma" panose="020B0604030504040204" pitchFamily="34" charset="0"/>
                <a:ea typeface="Tahoma" panose="020B0604030504040204" pitchFamily="34" charset="0"/>
                <a:cs typeface="Tahoma" panose="020B0604030504040204" pitchFamily="34" charset="0"/>
                <a:sym typeface="Arial"/>
                <a:rtl val="0"/>
              </a:rPr>
              <a:t> </a:t>
            </a:r>
            <a:r>
              <a:rPr lang="en-US" b="1" kern="0" dirty="0">
                <a:solidFill>
                  <a:srgbClr val="008000"/>
                </a:solidFill>
                <a:latin typeface="Tahoma" panose="020B0604030504040204" pitchFamily="34" charset="0"/>
                <a:ea typeface="Tahoma" panose="020B0604030504040204" pitchFamily="34" charset="0"/>
                <a:cs typeface="Tahoma" panose="020B0604030504040204" pitchFamily="34" charset="0"/>
                <a:sym typeface="Arial"/>
                <a:rtl val="0"/>
              </a:rPr>
              <a:t>person-centered</a:t>
            </a:r>
            <a:r>
              <a:rPr lang="en-US" kern="0" dirty="0">
                <a:solidFill>
                  <a:srgbClr val="008000"/>
                </a:solidFill>
                <a:latin typeface="Tahoma" panose="020B0604030504040204" pitchFamily="34" charset="0"/>
                <a:ea typeface="Tahoma" panose="020B0604030504040204" pitchFamily="34" charset="0"/>
                <a:cs typeface="Tahoma" panose="020B0604030504040204" pitchFamily="34" charset="0"/>
                <a:sym typeface="Arial"/>
                <a:rtl val="0"/>
              </a:rPr>
              <a:t> </a:t>
            </a:r>
            <a:r>
              <a:rPr lang="en-US"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counseling style that helps to </a:t>
            </a:r>
            <a:r>
              <a:rPr lang="en-US" b="1" kern="0" dirty="0">
                <a:solidFill>
                  <a:srgbClr val="008000"/>
                </a:solidFill>
                <a:latin typeface="Tahoma" panose="020B0604030504040204" pitchFamily="34" charset="0"/>
                <a:ea typeface="Tahoma" panose="020B0604030504040204" pitchFamily="34" charset="0"/>
                <a:cs typeface="Tahoma" panose="020B0604030504040204" pitchFamily="34" charset="0"/>
                <a:sym typeface="Arial"/>
                <a:rtl val="0"/>
              </a:rPr>
              <a:t>resolve client ambivalence </a:t>
            </a:r>
            <a:r>
              <a:rPr lang="en-US"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about health behavior change by building intrinsic </a:t>
            </a:r>
            <a:r>
              <a:rPr lang="en-US" b="1" kern="0" dirty="0">
                <a:solidFill>
                  <a:srgbClr val="008000"/>
                </a:solidFill>
                <a:latin typeface="Tahoma" panose="020B0604030504040204" pitchFamily="34" charset="0"/>
                <a:ea typeface="Tahoma" panose="020B0604030504040204" pitchFamily="34" charset="0"/>
                <a:cs typeface="Tahoma" panose="020B0604030504040204" pitchFamily="34" charset="0"/>
                <a:sym typeface="Arial"/>
                <a:rtl val="0"/>
              </a:rPr>
              <a:t>motivation</a:t>
            </a:r>
            <a:r>
              <a:rPr lang="en-US"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 and strengthening </a:t>
            </a:r>
            <a:r>
              <a:rPr lang="en-US" b="1" kern="0" dirty="0">
                <a:solidFill>
                  <a:srgbClr val="008000"/>
                </a:solidFill>
                <a:latin typeface="Tahoma" panose="020B0604030504040204" pitchFamily="34" charset="0"/>
                <a:ea typeface="Tahoma" panose="020B0604030504040204" pitchFamily="34" charset="0"/>
                <a:cs typeface="Tahoma" panose="020B0604030504040204" pitchFamily="34" charset="0"/>
                <a:sym typeface="Arial"/>
                <a:rtl val="0"/>
              </a:rPr>
              <a:t>commitment</a:t>
            </a:r>
            <a:r>
              <a:rPr lang="en-US"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rPr>
              <a:t>.</a:t>
            </a:r>
          </a:p>
          <a:p>
            <a:pPr eaLnBrk="1" fontAlgn="auto" hangingPunct="1">
              <a:spcBef>
                <a:spcPts val="0"/>
              </a:spcBef>
              <a:spcAft>
                <a:spcPts val="0"/>
              </a:spcAft>
              <a:buFont typeface="Wingdings" pitchFamily="2" charset="2"/>
              <a:buNone/>
              <a:defRPr/>
            </a:pPr>
            <a:endParaRPr lang="en-US" sz="1200"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tl val="0"/>
            </a:endParaRPr>
          </a:p>
          <a:p>
            <a:pPr eaLnBrk="1" fontAlgn="auto" hangingPunct="1">
              <a:spcBef>
                <a:spcPts val="0"/>
              </a:spcBef>
              <a:spcAft>
                <a:spcPts val="0"/>
              </a:spcAft>
              <a:buFont typeface="Wingdings" pitchFamily="2" charset="2"/>
              <a:buNone/>
              <a:defRPr/>
            </a:pPr>
            <a:r>
              <a:rPr lang="en-US" sz="1200" i="1" kern="0" dirty="0">
                <a:solidFill>
                  <a:srgbClr val="000000"/>
                </a:solidFill>
                <a:latin typeface="Calibri" panose="020F0502020204030204" pitchFamily="34" charset="0"/>
                <a:sym typeface="Arial"/>
                <a:rtl val="0"/>
              </a:rPr>
              <a:t>(Miller &amp; </a:t>
            </a:r>
            <a:r>
              <a:rPr lang="en-US" sz="1200" i="1" kern="0" dirty="0" err="1">
                <a:solidFill>
                  <a:srgbClr val="000000"/>
                </a:solidFill>
                <a:latin typeface="Calibri" panose="020F0502020204030204" pitchFamily="34" charset="0"/>
                <a:sym typeface="Arial"/>
                <a:rtl val="0"/>
              </a:rPr>
              <a:t>Rollnick</a:t>
            </a:r>
            <a:r>
              <a:rPr lang="en-US" sz="1200" i="1" kern="0" dirty="0">
                <a:solidFill>
                  <a:srgbClr val="000000"/>
                </a:solidFill>
                <a:latin typeface="Calibri" panose="020F0502020204030204" pitchFamily="34" charset="0"/>
                <a:sym typeface="Arial"/>
                <a:rtl val="0"/>
              </a:rPr>
              <a:t>, 2002)</a:t>
            </a:r>
            <a:endParaRPr lang="en-US" sz="1200" kern="0" dirty="0">
              <a:solidFill>
                <a:srgbClr val="000000"/>
              </a:solidFill>
              <a:latin typeface="Calibri" panose="020F0502020204030204" pitchFamily="34" charset="0"/>
              <a:sym typeface="Arial"/>
              <a:rtl val="0"/>
            </a:endParaRPr>
          </a:p>
          <a:p>
            <a:pPr eaLnBrk="1" fontAlgn="auto" hangingPunct="1">
              <a:lnSpc>
                <a:spcPct val="90000"/>
              </a:lnSpc>
              <a:spcBef>
                <a:spcPct val="20000"/>
              </a:spcBef>
              <a:spcAft>
                <a:spcPts val="0"/>
              </a:spcAft>
              <a:buClr>
                <a:srgbClr val="000099"/>
              </a:buClr>
              <a:defRPr/>
            </a:pPr>
            <a:endParaRPr lang="en-US" sz="1200" kern="0" dirty="0">
              <a:solidFill>
                <a:srgbClr val="000000"/>
              </a:solidFill>
              <a:latin typeface="Calibri" panose="020F0502020204030204" pitchFamily="34" charset="0"/>
              <a:sym typeface="Arial"/>
              <a:rtl val="0"/>
            </a:endParaRPr>
          </a:p>
          <a:p>
            <a:pPr marL="800100" indent="-342900" eaLnBrk="1" fontAlgn="auto" hangingPunct="1">
              <a:lnSpc>
                <a:spcPct val="90000"/>
              </a:lnSpc>
              <a:spcBef>
                <a:spcPct val="20000"/>
              </a:spcBef>
              <a:spcAft>
                <a:spcPts val="0"/>
              </a:spcAft>
              <a:buClr>
                <a:srgbClr val="000099"/>
              </a:buClr>
              <a:buFont typeface="Arial" pitchFamily="34" charset="0"/>
              <a:buChar char="•"/>
              <a:defRPr/>
            </a:pPr>
            <a:endParaRPr lang="en-US" dirty="0">
              <a:solidFill>
                <a:srgbClr val="000000"/>
              </a:solidFill>
              <a:latin typeface="Calibri" panose="020F0502020204030204" pitchFamily="34" charset="0"/>
              <a:ea typeface="+mn-ea"/>
              <a:sym typeface="Arial"/>
              <a:rtl val="0"/>
            </a:endParaRPr>
          </a:p>
        </p:txBody>
      </p:sp>
      <p:pic>
        <p:nvPicPr>
          <p:cNvPr id="128004" name="Picture 4" descr="http://1.bp.blogspot.com/-R8hiDQfqlw4/T04CG-J8-WI/AAAAAAAAA30/19exe24Gnko/s1600/Person+Centered+Model.png"/>
          <p:cNvPicPr>
            <a:picLocks noChangeAspect="1" noChangeArrowheads="1"/>
          </p:cNvPicPr>
          <p:nvPr/>
        </p:nvPicPr>
        <p:blipFill>
          <a:blip r:embed="rId2">
            <a:extLst>
              <a:ext uri="{28A0092B-C50C-407E-A947-70E740481C1C}">
                <a14:useLocalDpi xmlns:a14="http://schemas.microsoft.com/office/drawing/2010/main" val="0"/>
              </a:ext>
            </a:extLst>
          </a:blip>
          <a:srcRect r="6760"/>
          <a:stretch>
            <a:fillRect/>
          </a:stretch>
        </p:blipFill>
        <p:spPr bwMode="auto">
          <a:xfrm>
            <a:off x="4741863" y="2514600"/>
            <a:ext cx="41751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6" descr="http://www.fitfabcities.com/wp-content/uploads/2012/10/motivation-monday-10-2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175" y="4070350"/>
            <a:ext cx="8016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7" descr="http://www.fangraphs.com/blogs/wp-content/uploads/2011/08/two-people-talk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5" y="4832350"/>
            <a:ext cx="1524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www.asianaidsfoundation.org/main/wp-content/uploads/2010/11/Counseling.jpg"/>
          <p:cNvPicPr>
            <a:picLocks noChangeAspect="1" noChangeArrowheads="1"/>
          </p:cNvPicPr>
          <p:nvPr/>
        </p:nvPicPr>
        <p:blipFill>
          <a:blip r:embed="rId2">
            <a:extLst>
              <a:ext uri="{28A0092B-C50C-407E-A947-70E740481C1C}">
                <a14:useLocalDpi xmlns:a14="http://schemas.microsoft.com/office/drawing/2010/main" val="0"/>
              </a:ext>
            </a:extLst>
          </a:blip>
          <a:srcRect t="9302" b="9302"/>
          <a:stretch>
            <a:fillRect/>
          </a:stretch>
        </p:blipFill>
        <p:spPr bwMode="auto">
          <a:xfrm>
            <a:off x="381000" y="2709863"/>
            <a:ext cx="259080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1026"/>
          <p:cNvSpPr txBox="1">
            <a:spLocks noChangeArrowheads="1"/>
          </p:cNvSpPr>
          <p:nvPr/>
        </p:nvSpPr>
        <p:spPr bwMode="auto">
          <a:xfrm>
            <a:off x="374650" y="622300"/>
            <a:ext cx="5181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200" b="1">
                <a:solidFill>
                  <a:srgbClr val="009900"/>
                </a:solidFill>
                <a:latin typeface="Tahoma" panose="020B0604030504040204" pitchFamily="34" charset="0"/>
                <a:cs typeface="Tahoma" panose="020B0604030504040204" pitchFamily="34" charset="0"/>
              </a:rPr>
              <a:t>5 Clinical Principles</a:t>
            </a:r>
          </a:p>
          <a:p>
            <a:pPr algn="ctr" eaLnBrk="1" hangingPunct="1"/>
            <a:r>
              <a:rPr lang="en-US" altLang="en-US" sz="3200">
                <a:solidFill>
                  <a:srgbClr val="009900"/>
                </a:solidFill>
                <a:latin typeface="Tahoma" panose="020B0604030504040204" pitchFamily="34" charset="0"/>
                <a:cs typeface="Tahoma" panose="020B0604030504040204" pitchFamily="34" charset="0"/>
              </a:rPr>
              <a:t>of Motivational Interviewing</a:t>
            </a:r>
          </a:p>
        </p:txBody>
      </p:sp>
      <p:graphicFrame>
        <p:nvGraphicFramePr>
          <p:cNvPr id="4" name="Diagram 3">
            <a:extLst>
              <a:ext uri="{FF2B5EF4-FFF2-40B4-BE49-F238E27FC236}">
                <a16:creationId xmlns:a16="http://schemas.microsoft.com/office/drawing/2014/main" id="{07F9D938-5FA7-45F2-A877-739F0D8B4B41}"/>
              </a:ext>
            </a:extLst>
          </p:cNvPr>
          <p:cNvGraphicFramePr/>
          <p:nvPr/>
        </p:nvGraphicFramePr>
        <p:xfrm>
          <a:off x="2815458" y="19746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txBox="1">
            <a:spLocks noChangeArrowheads="1"/>
          </p:cNvSpPr>
          <p:nvPr/>
        </p:nvSpPr>
        <p:spPr bwMode="auto">
          <a:xfrm>
            <a:off x="381000" y="685800"/>
            <a:ext cx="5181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200" b="1">
                <a:solidFill>
                  <a:srgbClr val="009900"/>
                </a:solidFill>
                <a:latin typeface="Tahoma" panose="020B0604030504040204" pitchFamily="34" charset="0"/>
                <a:cs typeface="Tahoma" panose="020B0604030504040204" pitchFamily="34" charset="0"/>
              </a:rPr>
              <a:t>4 Clinical Strategies</a:t>
            </a:r>
          </a:p>
          <a:p>
            <a:pPr algn="ctr" eaLnBrk="1" hangingPunct="1"/>
            <a:r>
              <a:rPr lang="en-US" altLang="en-US" sz="3200">
                <a:solidFill>
                  <a:srgbClr val="009900"/>
                </a:solidFill>
                <a:latin typeface="Tahoma" panose="020B0604030504040204" pitchFamily="34" charset="0"/>
                <a:cs typeface="Tahoma" panose="020B0604030504040204" pitchFamily="34" charset="0"/>
              </a:rPr>
              <a:t>of Motivational Interviewing</a:t>
            </a:r>
          </a:p>
        </p:txBody>
      </p:sp>
      <p:graphicFrame>
        <p:nvGraphicFramePr>
          <p:cNvPr id="3" name="Diagram 2">
            <a:extLst>
              <a:ext uri="{FF2B5EF4-FFF2-40B4-BE49-F238E27FC236}">
                <a16:creationId xmlns:a16="http://schemas.microsoft.com/office/drawing/2014/main" id="{FFADC095-CA79-4168-943F-463650B9920C}"/>
              </a:ext>
            </a:extLst>
          </p:cNvPr>
          <p:cNvGraphicFramePr/>
          <p:nvPr/>
        </p:nvGraphicFramePr>
        <p:xfrm>
          <a:off x="29718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0052" name="Picture 2" descr="http://www.asianaidsfoundation.org/main/wp-content/uploads/2010/11/Counseling.jpg"/>
          <p:cNvPicPr>
            <a:picLocks noChangeAspect="1" noChangeArrowheads="1"/>
          </p:cNvPicPr>
          <p:nvPr/>
        </p:nvPicPr>
        <p:blipFill>
          <a:blip r:embed="rId7">
            <a:extLst>
              <a:ext uri="{28A0092B-C50C-407E-A947-70E740481C1C}">
                <a14:useLocalDpi xmlns:a14="http://schemas.microsoft.com/office/drawing/2010/main" val="0"/>
              </a:ext>
            </a:extLst>
          </a:blip>
          <a:srcRect t="9302" b="9302"/>
          <a:stretch>
            <a:fillRect/>
          </a:stretch>
        </p:blipFill>
        <p:spPr bwMode="auto">
          <a:xfrm>
            <a:off x="417513" y="2590800"/>
            <a:ext cx="2782887"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965B-B6B9-4FD0-8E0B-9E8541A644CC}"/>
              </a:ext>
            </a:extLst>
          </p:cNvPr>
          <p:cNvSpPr>
            <a:spLocks noGrp="1"/>
          </p:cNvSpPr>
          <p:nvPr>
            <p:ph type="title"/>
          </p:nvPr>
        </p:nvSpPr>
        <p:spPr>
          <a:xfrm>
            <a:off x="838200" y="2514600"/>
            <a:ext cx="7772400" cy="1362075"/>
          </a:xfrm>
        </p:spPr>
        <p:txBody>
          <a:bodyPr/>
          <a:lstStyle/>
          <a:p>
            <a:pPr algn="ctr">
              <a:defRPr/>
            </a:pPr>
            <a:r>
              <a:rPr lang="en-US" sz="4400" dirty="0">
                <a:solidFill>
                  <a:srgbClr val="00B050"/>
                </a:solidFill>
              </a:rPr>
              <a:t>Putting all together</a:t>
            </a:r>
            <a:br>
              <a:rPr lang="en-US" sz="4400" dirty="0">
                <a:solidFill>
                  <a:srgbClr val="00B050"/>
                </a:solidFill>
              </a:rPr>
            </a:br>
            <a:r>
              <a:rPr lang="en-US" sz="4400" i="1" dirty="0">
                <a:solidFill>
                  <a:srgbClr val="00B050"/>
                </a:solidFill>
              </a:rPr>
              <a:t>Case Studies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070A688D-EC71-4E82-8D3A-F365BC35C4A0}"/>
              </a:ext>
            </a:extLst>
          </p:cNvPr>
          <p:cNvSpPr>
            <a:spLocks/>
          </p:cNvSpPr>
          <p:nvPr/>
        </p:nvSpPr>
        <p:spPr bwMode="auto">
          <a:xfrm>
            <a:off x="457200" y="2438400"/>
            <a:ext cx="8305800"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406" tIns="37965" rIns="66406" bIns="37965" anchor="b"/>
          <a:lstStyle/>
          <a:p>
            <a:pPr algn="ctr" defTabSz="682979" eaLnBrk="1">
              <a:defRPr/>
            </a:pPr>
            <a:r>
              <a:rPr lang="en-US" sz="4200" b="1" dirty="0">
                <a:solidFill>
                  <a:srgbClr val="00B050"/>
                </a:solidFill>
                <a:effectLst>
                  <a:outerShdw blurRad="38100" dist="38100" dir="2700000" algn="tl">
                    <a:srgbClr val="C0C0C0"/>
                  </a:outerShdw>
                </a:effectLst>
                <a:latin typeface="Calibri" panose="020F0502020204030204" pitchFamily="34" charset="0"/>
                <a:ea typeface="Helvetica" charset="0"/>
                <a:cs typeface="Helvetica" charset="0"/>
                <a:sym typeface="Helvetica" charset="0"/>
              </a:rPr>
              <a:t>Next steps for you as case manager?</a:t>
            </a:r>
          </a:p>
          <a:p>
            <a:pPr algn="ctr" defTabSz="682979" eaLnBrk="1">
              <a:defRPr/>
            </a:pPr>
            <a:r>
              <a:rPr lang="en-US" sz="4200" b="1" dirty="0">
                <a:solidFill>
                  <a:srgbClr val="00B050"/>
                </a:solidFill>
                <a:effectLst>
                  <a:outerShdw blurRad="38100" dist="38100" dir="2700000" algn="tl">
                    <a:srgbClr val="C0C0C0"/>
                  </a:outerShdw>
                </a:effectLst>
                <a:latin typeface="Calibri" panose="020F0502020204030204" pitchFamily="34" charset="0"/>
                <a:cs typeface="Helvetica" charset="0"/>
                <a:sym typeface="Helvetica" charset="0"/>
              </a:rPr>
              <a:t>Next steps for your organization?</a:t>
            </a:r>
            <a:endParaRPr lang="en-US" sz="4200" dirty="0">
              <a:solidFill>
                <a:srgbClr val="00B050"/>
              </a:solidFill>
              <a:latin typeface="Calibri" panose="020F050202020403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txBox="1">
            <a:spLocks/>
          </p:cNvSpPr>
          <p:nvPr/>
        </p:nvSpPr>
        <p:spPr bwMode="auto">
          <a:xfrm>
            <a:off x="457200" y="20574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 typeface="Arial" panose="020B0604020202020204" pitchFamily="34" charset="0"/>
              <a:buNone/>
            </a:pPr>
            <a:endParaRPr lang="en-US" altLang="en-US" sz="3600" b="1">
              <a:latin typeface="Arial" panose="020B0604020202020204" pitchFamily="34" charset="0"/>
            </a:endParaRPr>
          </a:p>
        </p:txBody>
      </p:sp>
      <p:sp>
        <p:nvSpPr>
          <p:cNvPr id="134147" name="Rectangle 2"/>
          <p:cNvSpPr>
            <a:spLocks noChangeArrowheads="1"/>
          </p:cNvSpPr>
          <p:nvPr/>
        </p:nvSpPr>
        <p:spPr bwMode="auto">
          <a:xfrm>
            <a:off x="485775" y="2057400"/>
            <a:ext cx="79724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128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128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128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128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pPr>
            <a:r>
              <a:rPr lang="en-US" altLang="en-US" sz="5000" b="1">
                <a:latin typeface="Arial" panose="020B0604020202020204" pitchFamily="34" charset="0"/>
                <a:cs typeface="Arial" panose="020B0604020202020204" pitchFamily="34" charset="0"/>
                <a:sym typeface="Arial" panose="020B0604020202020204" pitchFamily="34" charset="0"/>
              </a:rPr>
              <a:t>HRC thanks you for participating in this workshop!</a:t>
            </a:r>
            <a:endParaRPr lang="en-US" altLang="en-US" sz="5000" b="1">
              <a:latin typeface="Arial" panose="020B0604020202020204" pitchFamily="34" charset="0"/>
              <a:cs typeface="Arial" panose="020B0604020202020204" pitchFamily="34" charset="0"/>
              <a:sym typeface="Helvetica" panose="020B0604020202020204" pitchFamily="34" charset="0"/>
            </a:endParaRPr>
          </a:p>
        </p:txBody>
      </p:sp>
      <p:sp>
        <p:nvSpPr>
          <p:cNvPr id="134148" name="Rectangle 2"/>
          <p:cNvSpPr txBox="1">
            <a:spLocks noChangeArrowheads="1"/>
          </p:cNvSpPr>
          <p:nvPr/>
        </p:nvSpPr>
        <p:spPr bwMode="auto">
          <a:xfrm>
            <a:off x="5105400" y="5181600"/>
            <a:ext cx="350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endParaRPr lang="en-US" altLang="en-US" sz="3500" b="1" i="1">
              <a:solidFill>
                <a:srgbClr val="C713A3"/>
              </a:solidFill>
              <a:latin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bwMode="auto">
          <a:xfrm>
            <a:off x="609600" y="2057400"/>
            <a:ext cx="7848600"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30000"/>
              </a:lnSpc>
            </a:pPr>
            <a:r>
              <a:rPr lang="en-US" altLang="en-US" sz="3500" smtClean="0">
                <a:latin typeface="Tahoma" panose="020B0604030504040204" pitchFamily="34" charset="0"/>
                <a:cs typeface="Tahoma" panose="020B0604030504040204" pitchFamily="34" charset="0"/>
              </a:rPr>
              <a:t>To provide an introduction to basic philosophy and practices of harm reduction and case management with regards to substance use and sexual risk behavior.</a:t>
            </a:r>
          </a:p>
        </p:txBody>
      </p:sp>
      <p:sp>
        <p:nvSpPr>
          <p:cNvPr id="54275" name="Rectangle 2"/>
          <p:cNvSpPr txBox="1">
            <a:spLocks noChangeArrowheads="1"/>
          </p:cNvSpPr>
          <p:nvPr/>
        </p:nvSpPr>
        <p:spPr bwMode="auto">
          <a:xfrm>
            <a:off x="808038" y="685800"/>
            <a:ext cx="8305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a:solidFill>
                  <a:srgbClr val="00B050"/>
                </a:solidFill>
                <a:latin typeface="Tahoma" panose="020B0604030504040204" pitchFamily="34" charset="0"/>
                <a:cs typeface="Tahoma" panose="020B0604030504040204" pitchFamily="34" charset="0"/>
              </a:rPr>
              <a:t>Workshop Goal</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967B5CD0-BB44-44C5-B98B-C46E2B22A30F}"/>
              </a:ext>
            </a:extLst>
          </p:cNvPr>
          <p:cNvSpPr>
            <a:spLocks noChangeArrowheads="1"/>
          </p:cNvSpPr>
          <p:nvPr/>
        </p:nvSpPr>
        <p:spPr bwMode="auto">
          <a:xfrm>
            <a:off x="1828800" y="1789113"/>
            <a:ext cx="6096000"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80000"/>
              </a:lnSpc>
              <a:spcBef>
                <a:spcPct val="0"/>
              </a:spcBef>
              <a:defRPr/>
            </a:pPr>
            <a:r>
              <a:rPr lang="en-US" altLang="en-US" sz="3000" dirty="0">
                <a:solidFill>
                  <a:prstClr val="black"/>
                </a:solidFill>
                <a:latin typeface="+mj-lt"/>
                <a:ea typeface="MS PGothic" pitchFamily="34" charset="-128"/>
                <a:cs typeface="Arial" pitchFamily="34" charset="0"/>
              </a:rPr>
              <a:t> </a:t>
            </a: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Step up, Step Back</a:t>
            </a:r>
          </a:p>
          <a:p>
            <a:pPr eaLnBrk="1" hangingPunct="1">
              <a:lnSpc>
                <a:spcPct val="80000"/>
              </a:lnSpc>
              <a:spcBef>
                <a:spcPct val="0"/>
              </a:spcBef>
              <a:defRPr/>
            </a:pPr>
            <a:endPar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spcBef>
                <a:spcPct val="0"/>
              </a:spcBef>
              <a:defRPr/>
            </a:pP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Non-Judgment</a:t>
            </a:r>
          </a:p>
          <a:p>
            <a:pPr eaLnBrk="1" hangingPunct="1">
              <a:lnSpc>
                <a:spcPct val="80000"/>
              </a:lnSpc>
              <a:spcBef>
                <a:spcPct val="0"/>
              </a:spcBef>
              <a:defRPr/>
            </a:pPr>
            <a:endPar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spcBef>
                <a:spcPct val="0"/>
              </a:spcBef>
              <a:defRPr/>
            </a:pP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Use </a:t>
            </a:r>
            <a:r>
              <a:rPr lang="ja-JP" altLang="en-US" sz="3000" dirty="0">
                <a:solidFill>
                  <a:prstClr val="black"/>
                </a:solidFill>
                <a:latin typeface="Tahoma" panose="020B0604030504040204" pitchFamily="34" charset="0"/>
                <a:ea typeface="ＭＳ Ｐゴシック"/>
                <a:cs typeface="Tahoma" panose="020B0604030504040204" pitchFamily="34" charset="0"/>
              </a:rPr>
              <a:t>“</a:t>
            </a:r>
            <a:r>
              <a:rPr lang="en-US" altLang="ja-JP" sz="3000" dirty="0">
                <a:solidFill>
                  <a:prstClr val="black"/>
                </a:solidFill>
                <a:latin typeface="Tahoma" panose="020B0604030504040204" pitchFamily="34" charset="0"/>
                <a:ea typeface="Tahoma" panose="020B0604030504040204" pitchFamily="34" charset="0"/>
                <a:cs typeface="Tahoma" panose="020B0604030504040204" pitchFamily="34" charset="0"/>
              </a:rPr>
              <a:t>I</a:t>
            </a:r>
            <a:r>
              <a:rPr lang="ja-JP" altLang="en-US" sz="3000" dirty="0">
                <a:solidFill>
                  <a:prstClr val="black"/>
                </a:solidFill>
                <a:latin typeface="Tahoma" panose="020B0604030504040204" pitchFamily="34" charset="0"/>
                <a:ea typeface="ＭＳ Ｐゴシック"/>
                <a:cs typeface="Tahoma" panose="020B0604030504040204" pitchFamily="34" charset="0"/>
              </a:rPr>
              <a:t>”</a:t>
            </a:r>
            <a:r>
              <a:rPr lang="en-US" altLang="ja-JP" sz="3000" dirty="0">
                <a:solidFill>
                  <a:prstClr val="black"/>
                </a:solidFill>
                <a:latin typeface="Tahoma" panose="020B0604030504040204" pitchFamily="34" charset="0"/>
                <a:ea typeface="Tahoma" panose="020B0604030504040204" pitchFamily="34" charset="0"/>
                <a:cs typeface="Tahoma" panose="020B0604030504040204" pitchFamily="34" charset="0"/>
              </a:rPr>
              <a:t> Statements</a:t>
            </a:r>
          </a:p>
          <a:p>
            <a:pPr eaLnBrk="1" hangingPunct="1">
              <a:lnSpc>
                <a:spcPct val="80000"/>
              </a:lnSpc>
              <a:spcBef>
                <a:spcPct val="0"/>
              </a:spcBef>
              <a:defRPr/>
            </a:pPr>
            <a:endPar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spcBef>
                <a:spcPct val="0"/>
              </a:spcBef>
              <a:defRPr/>
            </a:pP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Agree to disagree</a:t>
            </a:r>
          </a:p>
          <a:p>
            <a:pPr eaLnBrk="1" hangingPunct="1">
              <a:lnSpc>
                <a:spcPct val="80000"/>
              </a:lnSpc>
              <a:spcBef>
                <a:spcPct val="0"/>
              </a:spcBef>
              <a:defRPr/>
            </a:pPr>
            <a:endPar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spcBef>
                <a:spcPct val="0"/>
              </a:spcBef>
              <a:defRPr/>
            </a:pP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Confidentiality</a:t>
            </a:r>
          </a:p>
          <a:p>
            <a:pPr eaLnBrk="1" hangingPunct="1">
              <a:lnSpc>
                <a:spcPct val="80000"/>
              </a:lnSpc>
              <a:spcBef>
                <a:spcPct val="0"/>
              </a:spcBef>
              <a:buFontTx/>
              <a:buNone/>
              <a:defRPr/>
            </a:pPr>
            <a:endPar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spcBef>
                <a:spcPct val="0"/>
              </a:spcBef>
              <a:defRPr/>
            </a:pP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WAIT/PUSH/ELMO</a:t>
            </a:r>
          </a:p>
        </p:txBody>
      </p:sp>
      <p:sp>
        <p:nvSpPr>
          <p:cNvPr id="4" name="TextBox 3">
            <a:extLst>
              <a:ext uri="{FF2B5EF4-FFF2-40B4-BE49-F238E27FC236}">
                <a16:creationId xmlns:a16="http://schemas.microsoft.com/office/drawing/2014/main" id="{8E51E434-A5C4-4A83-8AC9-E89C0163E09E}"/>
              </a:ext>
            </a:extLst>
          </p:cNvPr>
          <p:cNvSpPr txBox="1"/>
          <p:nvPr/>
        </p:nvSpPr>
        <p:spPr>
          <a:xfrm>
            <a:off x="2209800" y="685800"/>
            <a:ext cx="4724400" cy="914400"/>
          </a:xfrm>
          <a:prstGeom prst="rect">
            <a:avLst/>
          </a:prstGeom>
        </p:spPr>
        <p:txBody>
          <a:bodyPr wrap="none">
            <a:normAutofit/>
          </a:bodyPr>
          <a:lstStyle/>
          <a:p>
            <a:pPr algn="ctr">
              <a:buClr>
                <a:srgbClr val="8E736A">
                  <a:lumMod val="75000"/>
                </a:srgbClr>
              </a:buClr>
              <a:defRPr/>
            </a:pP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Group Agreements</a:t>
            </a:r>
          </a:p>
          <a:p>
            <a:pPr algn="ctr">
              <a:buClr>
                <a:srgbClr val="8E736A">
                  <a:lumMod val="75000"/>
                </a:srgbClr>
              </a:buClr>
              <a:defRPr/>
            </a:pPr>
            <a:endParaRPr lang="en-US" sz="4000" b="1" cap="small" dirty="0">
              <a:solidFill>
                <a:srgbClr val="9900CC"/>
              </a:solidFill>
              <a:latin typeface="Arial" pitchFamily="34" charset="0"/>
              <a:ea typeface="+mn-ea"/>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idx="4294967295"/>
          </p:nvPr>
        </p:nvSpPr>
        <p:spPr bwMode="auto">
          <a:xfrm>
            <a:off x="609600" y="2971800"/>
            <a:ext cx="8305800"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ahoma" panose="020B0604030504040204" pitchFamily="34" charset="0"/>
                <a:cs typeface="Tahoma" panose="020B0604030504040204" pitchFamily="34" charset="0"/>
              </a:rPr>
              <a:t>What is</a:t>
            </a:r>
            <a:br>
              <a:rPr lang="en-US" altLang="en-US" smtClean="0">
                <a:latin typeface="Tahoma" panose="020B0604030504040204" pitchFamily="34" charset="0"/>
                <a:cs typeface="Tahoma" panose="020B0604030504040204" pitchFamily="34" charset="0"/>
              </a:rPr>
            </a:br>
            <a:r>
              <a:rPr lang="en-US" altLang="en-US" smtClean="0">
                <a:latin typeface="Tahoma" panose="020B0604030504040204" pitchFamily="34" charset="0"/>
                <a:cs typeface="Tahoma" panose="020B0604030504040204" pitchFamily="34" charset="0"/>
              </a:rPr>
              <a:t>Harm Reduction?</a:t>
            </a:r>
          </a:p>
        </p:txBody>
      </p:sp>
      <p:sp>
        <p:nvSpPr>
          <p:cNvPr id="58371" name="Rectangle 2"/>
          <p:cNvSpPr txBox="1">
            <a:spLocks noChangeArrowheads="1"/>
          </p:cNvSpPr>
          <p:nvPr/>
        </p:nvSpPr>
        <p:spPr bwMode="auto">
          <a:xfrm>
            <a:off x="1143000" y="1447800"/>
            <a:ext cx="7510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b="1">
                <a:solidFill>
                  <a:srgbClr val="00B050"/>
                </a:solidFill>
                <a:latin typeface="Tahoma" panose="020B0604030504040204" pitchFamily="34" charset="0"/>
                <a:cs typeface="Tahoma" panose="020B0604030504040204" pitchFamily="34" charset="0"/>
              </a:rPr>
              <a:t>Harm Reduction Defined</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bwMode="auto">
          <a:xfrm>
            <a:off x="815975" y="381000"/>
            <a:ext cx="7510463"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solidFill>
                  <a:srgbClr val="00B050"/>
                </a:solidFill>
                <a:latin typeface="Tahoma" panose="020B0604030504040204" pitchFamily="34" charset="0"/>
                <a:cs typeface="Tahoma" panose="020B0604030504040204" pitchFamily="34" charset="0"/>
              </a:rPr>
              <a:t>Harm Reduction is…</a:t>
            </a:r>
          </a:p>
        </p:txBody>
      </p:sp>
      <p:sp>
        <p:nvSpPr>
          <p:cNvPr id="60419" name="Rectangle 3"/>
          <p:cNvSpPr>
            <a:spLocks noGrp="1" noChangeArrowheads="1"/>
          </p:cNvSpPr>
          <p:nvPr>
            <p:ph idx="4294967295"/>
          </p:nvPr>
        </p:nvSpPr>
        <p:spPr bwMode="auto">
          <a:xfrm>
            <a:off x="571500" y="1066800"/>
            <a:ext cx="80010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600" smtClean="0">
                <a:latin typeface="Tahoma" panose="020B0604030504040204" pitchFamily="34" charset="0"/>
                <a:cs typeface="Tahoma" panose="020B0604030504040204" pitchFamily="34" charset="0"/>
              </a:rPr>
              <a:t>A set of practical strategies that reduce the negative consequences of drug use and other risk behaviors </a:t>
            </a:r>
          </a:p>
          <a:p>
            <a:pPr eaLnBrk="1" hangingPunct="1">
              <a:spcBef>
                <a:spcPct val="0"/>
              </a:spcBef>
              <a:buFont typeface="Arial" panose="020B0604020202020204" pitchFamily="34" charset="0"/>
              <a:buNone/>
            </a:pPr>
            <a:r>
              <a:rPr lang="en-US" altLang="en-US" sz="2600" smtClean="0">
                <a:latin typeface="Tahoma" panose="020B0604030504040204" pitchFamily="34" charset="0"/>
                <a:cs typeface="Tahoma" panose="020B0604030504040204" pitchFamily="34" charset="0"/>
              </a:rPr>
              <a:t>    (ex: sexual risk).</a:t>
            </a:r>
          </a:p>
          <a:p>
            <a:pPr eaLnBrk="1" hangingPunct="1">
              <a:buFont typeface="Arial" panose="020B0604020202020204" pitchFamily="34" charset="0"/>
              <a:buNone/>
            </a:pPr>
            <a:endParaRPr lang="en-US" altLang="en-US" sz="2600" smtClean="0">
              <a:latin typeface="Tahoma" panose="020B0604030504040204" pitchFamily="34" charset="0"/>
              <a:cs typeface="Tahoma" panose="020B0604030504040204" pitchFamily="34" charset="0"/>
            </a:endParaRPr>
          </a:p>
          <a:p>
            <a:pPr eaLnBrk="1" hangingPunct="1"/>
            <a:r>
              <a:rPr lang="en-US" altLang="en-US" sz="2600" smtClean="0">
                <a:latin typeface="Tahoma" panose="020B0604030504040204" pitchFamily="34" charset="0"/>
                <a:cs typeface="Tahoma" panose="020B0604030504040204" pitchFamily="34" charset="0"/>
              </a:rPr>
              <a:t>In relation to drug use it incorporates a spectrum of strategies including </a:t>
            </a:r>
            <a:r>
              <a:rPr lang="en-US" altLang="en-US" sz="2600" i="1" smtClean="0">
                <a:latin typeface="Tahoma" panose="020B0604030504040204" pitchFamily="34" charset="0"/>
                <a:cs typeface="Tahoma" panose="020B0604030504040204" pitchFamily="34" charset="0"/>
              </a:rPr>
              <a:t>safer use, managed use, abstinence.</a:t>
            </a:r>
          </a:p>
          <a:p>
            <a:pPr eaLnBrk="1" hangingPunct="1">
              <a:buFont typeface="Arial" panose="020B0604020202020204" pitchFamily="34" charset="0"/>
              <a:buNone/>
            </a:pPr>
            <a:endParaRPr lang="en-US" altLang="en-US" sz="2600" i="1" smtClean="0">
              <a:latin typeface="Tahoma" panose="020B0604030504040204" pitchFamily="34" charset="0"/>
              <a:cs typeface="Tahoma" panose="020B0604030504040204" pitchFamily="34" charset="0"/>
            </a:endParaRPr>
          </a:p>
          <a:p>
            <a:pPr eaLnBrk="1" hangingPunct="1"/>
            <a:r>
              <a:rPr lang="en-US" altLang="en-US" sz="2600" smtClean="0">
                <a:latin typeface="Tahoma" panose="020B0604030504040204" pitchFamily="34" charset="0"/>
                <a:cs typeface="Tahoma" panose="020B0604030504040204" pitchFamily="34" charset="0"/>
              </a:rPr>
              <a:t>Harm reduction strategies meet people "</a:t>
            </a:r>
            <a:r>
              <a:rPr lang="en-US" altLang="en-US" sz="2600" i="1" smtClean="0">
                <a:latin typeface="Tahoma" panose="020B0604030504040204" pitchFamily="34" charset="0"/>
                <a:cs typeface="Tahoma" panose="020B0604030504040204" pitchFamily="34" charset="0"/>
              </a:rPr>
              <a:t>where</a:t>
            </a:r>
          </a:p>
          <a:p>
            <a:pPr eaLnBrk="1" hangingPunct="1">
              <a:buFont typeface="Wingdings" panose="05000000000000000000" pitchFamily="2" charset="2"/>
              <a:buNone/>
            </a:pPr>
            <a:r>
              <a:rPr lang="en-US" altLang="en-US" sz="2600" i="1" smtClean="0">
                <a:latin typeface="Tahoma" panose="020B0604030504040204" pitchFamily="34" charset="0"/>
                <a:cs typeface="Tahoma" panose="020B0604030504040204" pitchFamily="34" charset="0"/>
              </a:rPr>
              <a:t>     they're at“ (but don’t leave them there).</a:t>
            </a:r>
            <a:r>
              <a:rPr lang="en-US" altLang="en-US" sz="2800" smtClean="0"/>
              <a:t/>
            </a:r>
            <a:br>
              <a:rPr lang="en-US" altLang="en-US" sz="2800" smtClean="0"/>
            </a:br>
            <a:endParaRPr lang="en-US" altLang="en-US" sz="2800" smtClean="0"/>
          </a:p>
          <a:p>
            <a:pPr algn="ctr" eaLnBrk="1" hangingPunct="1">
              <a:buFont typeface="Wingdings" panose="05000000000000000000" pitchFamily="2" charset="2"/>
              <a:buNone/>
            </a:pPr>
            <a:r>
              <a:rPr lang="en-US" altLang="en-US" sz="2800" smtClean="0">
                <a:latin typeface="Arial" panose="020B0604020202020204" pitchFamily="34" charset="0"/>
              </a:rPr>
              <a:t>	</a:t>
            </a:r>
            <a:endParaRPr lang="en-US" altLang="en-US" sz="2800" smtClean="0"/>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HR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buClr>
            <a:schemeClr val="accent6">
              <a:lumMod val="75000"/>
            </a:schemeClr>
          </a:buClr>
          <a:buFont typeface="Calibri" pitchFamily="34" charset="0"/>
          <a:buChar char="●"/>
          <a:defRPr sz="4000" dirty="0" smtClean="0">
            <a:latin typeface="Arial" pitchFamily="34" charset="0"/>
          </a:defRPr>
        </a:defPPr>
      </a:lstStyle>
    </a:txDef>
  </a:objectDefaults>
  <a:extraClrSchemeLst/>
</a:theme>
</file>

<file path=ppt/theme/theme2.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HRC Theme</Template>
  <TotalTime>10213</TotalTime>
  <Words>3958</Words>
  <Application>Microsoft Office PowerPoint</Application>
  <PresentationFormat>On-screen Show (4:3)</PresentationFormat>
  <Paragraphs>581</Paragraphs>
  <Slides>57</Slides>
  <Notes>29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57</vt:i4>
      </vt:variant>
    </vt:vector>
  </HeadingPairs>
  <TitlesOfParts>
    <vt:vector size="71" baseType="lpstr">
      <vt:lpstr>Times New Roman</vt:lpstr>
      <vt:lpstr>ＭＳ Ｐゴシック</vt:lpstr>
      <vt:lpstr>Arial</vt:lpstr>
      <vt:lpstr>Calibri</vt:lpstr>
      <vt:lpstr>Tahoma</vt:lpstr>
      <vt:lpstr>Wingdings</vt:lpstr>
      <vt:lpstr>Helvetica</vt:lpstr>
      <vt:lpstr>Helvetica Light</vt:lpstr>
      <vt:lpstr>+mj-lt</vt:lpstr>
      <vt:lpstr>Aril</vt:lpstr>
      <vt:lpstr>HRC Theme</vt:lpstr>
      <vt:lpstr>Office Theme</vt:lpstr>
      <vt:lpstr>1_Default Design</vt:lpstr>
      <vt:lpstr>2_Default Design</vt:lpstr>
      <vt:lpstr>Integrating Harm Reduction to Case Management Services  Tanagra M. Melgarejo Chris Abert Julie Rwan   </vt:lpstr>
      <vt:lpstr>PowerPoint Presentation</vt:lpstr>
      <vt:lpstr>PowerPoint Presentation</vt:lpstr>
      <vt:lpstr>PowerPoint Presentation</vt:lpstr>
      <vt:lpstr>INTRODUCTIONS</vt:lpstr>
      <vt:lpstr>To provide an introduction to basic philosophy and practices of harm reduction and case management with regards to substance use and sexual risk behavior.</vt:lpstr>
      <vt:lpstr>PowerPoint Presentation</vt:lpstr>
      <vt:lpstr>What is Harm Reduction?</vt:lpstr>
      <vt:lpstr>Harm Reduction is…</vt:lpstr>
      <vt:lpstr>PowerPoint Presentation</vt:lpstr>
      <vt:lpstr>PowerPoint Presentation</vt:lpstr>
      <vt:lpstr>PowerPoint Presentation</vt:lpstr>
      <vt:lpstr>PowerPoint Presentation</vt:lpstr>
      <vt:lpstr>PowerPoint Presentation</vt:lpstr>
      <vt:lpstr>PowerPoint Presentation</vt:lpstr>
      <vt:lpstr>What Harm Reduction is Not</vt:lpstr>
      <vt:lpstr>PowerPoint Presentation</vt:lpstr>
      <vt:lpstr>Why Is There A Need For Harm Reduction?</vt:lpstr>
      <vt:lpstr>PowerPoint Presentation</vt:lpstr>
      <vt:lpstr>Six Domains of Psychosocial Function</vt:lpstr>
      <vt:lpstr>Contributing Factors &amp; Harms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setting through an HR lens in Case Management</vt:lpstr>
      <vt:lpstr>PowerPoint Presentation</vt:lpstr>
      <vt:lpstr>PowerPoint Presentation</vt:lpstr>
      <vt:lpstr>Key Case Management Principles through a Trauma Informed Lens</vt:lpstr>
      <vt:lpstr>Key Case Management Principles through a Trauma Informed Lens</vt:lpstr>
      <vt:lpstr>Goal setting through a HR lens in Case Management</vt:lpstr>
      <vt:lpstr>Goal setting through a HR lens in Case Management</vt:lpstr>
      <vt:lpstr>PowerPoint Presentation</vt:lpstr>
      <vt:lpstr>PowerPoint Presentation</vt:lpstr>
      <vt:lpstr>PowerPoint Presentation</vt:lpstr>
      <vt:lpstr>Harm Reduction and Case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all together Case Studies</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ADDICTION</dc:title>
  <dc:creator>Jagvir Singh</dc:creator>
  <cp:lastModifiedBy>IRA Volunteers</cp:lastModifiedBy>
  <cp:revision>934</cp:revision>
  <cp:lastPrinted>2018-02-05T18:44:54Z</cp:lastPrinted>
  <dcterms:created xsi:type="dcterms:W3CDTF">2001-05-11T17:23:59Z</dcterms:created>
  <dcterms:modified xsi:type="dcterms:W3CDTF">2018-03-23T13:33:35Z</dcterms:modified>
</cp:coreProperties>
</file>